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80" r:id="rId2"/>
    <p:sldMasterId id="2147483688" r:id="rId3"/>
  </p:sldMasterIdLst>
  <p:notesMasterIdLst>
    <p:notesMasterId r:id="rId10"/>
  </p:notesMasterIdLst>
  <p:handoutMasterIdLst>
    <p:handoutMasterId r:id="rId11"/>
  </p:handoutMasterIdLst>
  <p:sldIdLst>
    <p:sldId id="468" r:id="rId4"/>
    <p:sldId id="388" r:id="rId5"/>
    <p:sldId id="2890" r:id="rId6"/>
    <p:sldId id="2891" r:id="rId7"/>
    <p:sldId id="553" r:id="rId8"/>
    <p:sldId id="554" r:id="rId9"/>
  </p:sldIdLst>
  <p:sldSz cx="9144000" cy="5143500" type="screen16x9"/>
  <p:notesSz cx="9144000" cy="6858000"/>
  <p:embeddedFontLst>
    <p:embeddedFont>
      <p:font typeface="Lato" panose="020F0502020204030203" pitchFamily="34" charset="0"/>
      <p:regular r:id="rId12"/>
      <p:bold r:id="rId13"/>
      <p:italic r:id="rId14"/>
      <p:boldItalic r:id="rId15"/>
    </p:embeddedFont>
    <p:embeddedFont>
      <p:font typeface="Lato Light" panose="020F0502020204030203" pitchFamily="34" charset="0"/>
      <p:regular r:id="rId16"/>
      <p:italic r:id="rId17"/>
    </p:embeddedFont>
    <p:embeddedFont>
      <p:font typeface="Roboto Condensed Light" panose="02000000000000000000" pitchFamily="2" charset="0"/>
      <p:regular r:id="rId18"/>
      <p:italic r:id="rId19"/>
    </p:embeddedFont>
  </p:embeddedFontLst>
  <p:defaultTextStyle>
    <a:defPPr>
      <a:defRPr sz="1200" b="0" i="0" kern="1200">
        <a:solidFill>
          <a:schemeClr val="tx1">
            <a:lumMod val="75000"/>
            <a:lumOff val="25000"/>
          </a:schemeClr>
        </a:solidFill>
        <a:latin typeface="Lato Light" panose="020F0302020204030203" pitchFamily="34" charset="77"/>
        <a:ea typeface="+mn-ea"/>
        <a:cs typeface="+mn-cs"/>
      </a:defRPr>
    </a:defPPr>
    <a:lvl1pPr marL="0" indent="0" algn="l" defTabSz="685800" rtl="0" eaLnBrk="1" latinLnBrk="0" hangingPunct="1">
      <a:lnSpc>
        <a:spcPct val="120000"/>
      </a:lnSpc>
      <a:spcBef>
        <a:spcPts val="0"/>
      </a:spcBef>
      <a:spcAft>
        <a:spcPts val="800"/>
      </a:spcAft>
      <a:buClr>
        <a:schemeClr val="tx2"/>
      </a:buClr>
      <a:buSzPct val="90000"/>
      <a:buFont typeface="Lato Light" panose="020F0302020204030203" pitchFamily="34" charset="0"/>
      <a:buNone/>
      <a:defRPr sz="1200" b="0" i="0" kern="1200">
        <a:solidFill>
          <a:schemeClr val="tx1">
            <a:lumMod val="75000"/>
            <a:lumOff val="25000"/>
          </a:schemeClr>
        </a:solidFill>
        <a:latin typeface="Lato Light" panose="020F0302020204030203" pitchFamily="34" charset="77"/>
        <a:ea typeface="+mn-ea"/>
        <a:cs typeface="+mn-cs"/>
      </a:defRPr>
    </a:lvl1pPr>
    <a:lvl2pPr marL="116205" indent="-109855" algn="l" defTabSz="685800" rtl="0" eaLnBrk="1" latinLnBrk="0" hangingPunct="1">
      <a:lnSpc>
        <a:spcPct val="90000"/>
      </a:lnSpc>
      <a:spcBef>
        <a:spcPts val="0"/>
      </a:spcBef>
      <a:spcAft>
        <a:spcPts val="500"/>
      </a:spcAft>
      <a:buClr>
        <a:schemeClr val="tx2"/>
      </a:buClr>
      <a:buSzPct val="90000"/>
      <a:buFont typeface="Lato Light" panose="020F0302020204030203" pitchFamily="34" charset="0"/>
      <a:buChar char="•"/>
      <a:defRPr sz="1200" b="0" i="0" kern="1200">
        <a:solidFill>
          <a:schemeClr val="tx1">
            <a:lumMod val="75000"/>
            <a:lumOff val="25000"/>
          </a:schemeClr>
        </a:solidFill>
        <a:latin typeface="Lato Light" panose="020F0302020204030203" pitchFamily="34" charset="77"/>
        <a:ea typeface="+mn-ea"/>
        <a:cs typeface="+mn-cs"/>
      </a:defRPr>
    </a:lvl2pPr>
    <a:lvl3pPr marL="231775" indent="-122555" algn="l" defTabSz="685800" rtl="0" eaLnBrk="1" latinLnBrk="0" hangingPunct="1">
      <a:lnSpc>
        <a:spcPct val="90000"/>
      </a:lnSpc>
      <a:spcBef>
        <a:spcPts val="0"/>
      </a:spcBef>
      <a:spcAft>
        <a:spcPts val="500"/>
      </a:spcAft>
      <a:buClr>
        <a:schemeClr val="tx2"/>
      </a:buClr>
      <a:buSzPct val="90000"/>
      <a:buFont typeface="Lato Light" panose="020F0302020204030203" pitchFamily="34" charset="0"/>
      <a:buChar char="•"/>
      <a:defRPr sz="1100" b="0" i="0" kern="1200">
        <a:solidFill>
          <a:schemeClr val="tx1">
            <a:lumMod val="75000"/>
            <a:lumOff val="25000"/>
          </a:schemeClr>
        </a:solidFill>
        <a:latin typeface="Lato Light" panose="020F0302020204030203" pitchFamily="34" charset="77"/>
        <a:ea typeface="+mn-ea"/>
        <a:cs typeface="+mn-cs"/>
      </a:defRPr>
    </a:lvl3pPr>
    <a:lvl4pPr marL="347980" indent="-109855" algn="l" defTabSz="685800" rtl="0" eaLnBrk="1" latinLnBrk="0" hangingPunct="1">
      <a:lnSpc>
        <a:spcPct val="90000"/>
      </a:lnSpc>
      <a:spcBef>
        <a:spcPts val="0"/>
      </a:spcBef>
      <a:spcAft>
        <a:spcPts val="500"/>
      </a:spcAft>
      <a:buClr>
        <a:schemeClr val="tx2"/>
      </a:buClr>
      <a:buSzPct val="90000"/>
      <a:buFont typeface="Lato Light" panose="020F0302020204030203" pitchFamily="34" charset="0"/>
      <a:buChar char="•"/>
      <a:defRPr sz="1000" b="0" i="0" kern="1200">
        <a:solidFill>
          <a:schemeClr val="tx1">
            <a:lumMod val="75000"/>
            <a:lumOff val="25000"/>
          </a:schemeClr>
        </a:solidFill>
        <a:latin typeface="Lato Light" panose="020F0302020204030203" pitchFamily="34" charset="77"/>
        <a:ea typeface="+mn-ea"/>
        <a:cs typeface="+mn-cs"/>
      </a:defRPr>
    </a:lvl4pPr>
    <a:lvl5pPr marL="405130" indent="-76200" algn="l" defTabSz="685800" rtl="0" eaLnBrk="1" latinLnBrk="0" hangingPunct="1">
      <a:lnSpc>
        <a:spcPct val="90000"/>
      </a:lnSpc>
      <a:spcBef>
        <a:spcPts val="0"/>
      </a:spcBef>
      <a:spcAft>
        <a:spcPts val="500"/>
      </a:spcAft>
      <a:buClr>
        <a:schemeClr val="tx2"/>
      </a:buClr>
      <a:buSzPct val="90000"/>
      <a:buFont typeface="Lato Light" panose="020F0302020204030203" pitchFamily="34" charset="0"/>
      <a:buChar char="•"/>
      <a:defRPr sz="900" b="0" i="0" kern="1200">
        <a:solidFill>
          <a:schemeClr val="tx1">
            <a:lumMod val="75000"/>
            <a:lumOff val="25000"/>
          </a:schemeClr>
        </a:solidFill>
        <a:latin typeface="Lato Light" panose="020F0302020204030203" pitchFamily="34" charset="77"/>
        <a:ea typeface="+mn-ea"/>
        <a:cs typeface="+mn-cs"/>
      </a:defRPr>
    </a:lvl5pPr>
    <a:lvl6pPr>
      <a:defRPr sz="1000"/>
    </a:lvl6pPr>
    <a:lvl7pPr>
      <a:defRPr sz="1000"/>
    </a:lvl7pPr>
    <a:lvl8pPr>
      <a:defRPr sz="1000"/>
    </a:lvl8pPr>
    <a:lvl9pPr>
      <a:defRPr sz="1000"/>
    </a:lvl9pPr>
  </p:defaultTextStyle>
  <p:extLst>
    <p:ext uri="{EFAFB233-063F-42B5-8137-9DF3F51BA10A}">
      <p15:sldGuideLst xmlns:p15="http://schemas.microsoft.com/office/powerpoint/2012/main">
        <p15:guide id="1" pos="2879">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y Southard" initials="J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1F2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26"/>
    <p:restoredTop sz="93258"/>
  </p:normalViewPr>
  <p:slideViewPr>
    <p:cSldViewPr snapToGrid="0" snapToObjects="1">
      <p:cViewPr varScale="1">
        <p:scale>
          <a:sx n="82" d="100"/>
          <a:sy n="82" d="100"/>
        </p:scale>
        <p:origin x="660" y="56"/>
      </p:cViewPr>
      <p:guideLst>
        <p:guide pos="2879"/>
        <p:guide orient="horz" pos="162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handoutMaster" Target="handoutMasters/handoutMaster1.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EF329064-8D23-814D-89CF-08CA53740AC8}" type="slidenum">
              <a:rPr lang="en-US" smtClean="0">
                <a:latin typeface="Lato Light" panose="020F0302020204030203" pitchFamily="34" charset="77"/>
              </a:rPr>
              <a:t>‹#›</a:t>
            </a:fld>
            <a:endParaRPr lang="en-US">
              <a:latin typeface="Lato Light" panose="020F0302020204030203" pitchFamily="34" charset="77"/>
            </a:endParaRPr>
          </a:p>
        </p:txBody>
      </p:sp>
      <p:sp>
        <p:nvSpPr>
          <p:cNvPr id="7" name="Header Placeholder 6"/>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latin typeface="Lato Light" panose="020F0302020204030203" pitchFamily="34" charset="77"/>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Lato Light" panose="020F0302020204030203" pitchFamily="34" charset="77"/>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Lato Light" panose="020F0302020204030203" pitchFamily="34" charset="77"/>
              </a:defRPr>
            </a:lvl1pPr>
          </a:lstStyle>
          <a:p>
            <a:fld id="{515A4E5C-469D-D740-9530-74929B5AC623}" type="datetimeFigureOut">
              <a:rPr lang="en-US" smtClean="0"/>
              <a:t>8/11/2023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Lato Light" panose="020F0302020204030203" pitchFamily="34" charset="77"/>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Lato Light" panose="020F0302020204030203" pitchFamily="34" charset="77"/>
              </a:defRPr>
            </a:lvl1pPr>
          </a:lstStyle>
          <a:p>
            <a:fld id="{4547AC55-5E89-4E49-8F66-26C190DAE77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Lato Light" panose="020F0302020204030203" pitchFamily="34" charset="77"/>
        <a:ea typeface="+mn-ea"/>
        <a:cs typeface="+mn-cs"/>
      </a:defRPr>
    </a:lvl1pPr>
    <a:lvl2pPr marL="342900" algn="l" defTabSz="685800" rtl="0" eaLnBrk="1" latinLnBrk="0" hangingPunct="1">
      <a:defRPr sz="900" b="0" i="0" kern="1200">
        <a:solidFill>
          <a:schemeClr val="tx1"/>
        </a:solidFill>
        <a:latin typeface="Lato Light" panose="020F0302020204030203" pitchFamily="34" charset="77"/>
        <a:ea typeface="+mn-ea"/>
        <a:cs typeface="+mn-cs"/>
      </a:defRPr>
    </a:lvl2pPr>
    <a:lvl3pPr marL="685800" algn="l" defTabSz="685800" rtl="0" eaLnBrk="1" latinLnBrk="0" hangingPunct="1">
      <a:defRPr sz="900" b="0" i="0" kern="1200">
        <a:solidFill>
          <a:schemeClr val="tx1"/>
        </a:solidFill>
        <a:latin typeface="Lato Light" panose="020F0302020204030203" pitchFamily="34" charset="77"/>
        <a:ea typeface="+mn-ea"/>
        <a:cs typeface="+mn-cs"/>
      </a:defRPr>
    </a:lvl3pPr>
    <a:lvl4pPr marL="1028700" algn="l" defTabSz="685800" rtl="0" eaLnBrk="1" latinLnBrk="0" hangingPunct="1">
      <a:defRPr sz="900" b="0" i="0" kern="1200">
        <a:solidFill>
          <a:schemeClr val="tx1"/>
        </a:solidFill>
        <a:latin typeface="Lato Light" panose="020F0302020204030203" pitchFamily="34" charset="77"/>
        <a:ea typeface="+mn-ea"/>
        <a:cs typeface="+mn-cs"/>
      </a:defRPr>
    </a:lvl4pPr>
    <a:lvl5pPr marL="1371600" algn="l" defTabSz="685800" rtl="0" eaLnBrk="1" latinLnBrk="0" hangingPunct="1">
      <a:defRPr sz="900" b="0" i="0" kern="1200">
        <a:solidFill>
          <a:schemeClr val="tx1"/>
        </a:solidFill>
        <a:latin typeface="Lato Light" panose="020F0302020204030203" pitchFamily="34" charset="77"/>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8.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 Bra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b="8585"/>
          <a:stretch>
            <a:fillRect/>
          </a:stretch>
        </p:blipFill>
        <p:spPr>
          <a:xfrm>
            <a:off x="-1" y="3062463"/>
            <a:ext cx="9143999" cy="2081037"/>
          </a:xfrm>
          <a:prstGeom prst="rect">
            <a:avLst/>
          </a:prstGeom>
          <a:noFill/>
        </p:spPr>
      </p:pic>
      <p:pic>
        <p:nvPicPr>
          <p:cNvPr id="12" name="Picture 26"/>
          <p:cNvPicPr>
            <a:picLocks noChangeAspect="1"/>
          </p:cNvPicPr>
          <p:nvPr userDrawn="1"/>
        </p:nvPicPr>
        <p:blipFill rotWithShape="1">
          <a:blip r:embed="rId3">
            <a:extLst>
              <a:ext uri="{96DAC541-7B7A-43D3-8B79-37D633B846F1}">
                <asvg:svgBlip xmlns:asvg="http://schemas.microsoft.com/office/drawing/2016/SVG/main" r:embed="rId4"/>
              </a:ext>
            </a:extLst>
          </a:blip>
          <a:srcRect l="-3540" t="3" r="59594" b="23884"/>
          <a:stretch>
            <a:fillRect/>
          </a:stretch>
        </p:blipFill>
        <p:spPr>
          <a:xfrm>
            <a:off x="7718155" y="335"/>
            <a:ext cx="1425844" cy="5143165"/>
          </a:xfrm>
          <a:prstGeom prst="rect">
            <a:avLst/>
          </a:prstGeom>
        </p:spPr>
      </p:pic>
      <p:sp>
        <p:nvSpPr>
          <p:cNvPr id="11" name="Text Placeholder 8"/>
          <p:cNvSpPr>
            <a:spLocks noGrp="1"/>
          </p:cNvSpPr>
          <p:nvPr>
            <p:ph type="body" sz="quarter" idx="11" hasCustomPrompt="1"/>
          </p:nvPr>
        </p:nvSpPr>
        <p:spPr>
          <a:xfrm>
            <a:off x="592850" y="2376312"/>
            <a:ext cx="2282825" cy="195438"/>
          </a:xfrm>
          <a:prstGeom prst="rect">
            <a:avLst/>
          </a:prstGeom>
        </p:spPr>
        <p:txBody>
          <a:bodyPr wrap="square" lIns="0" tIns="0" rIns="0" bIns="45720">
            <a:spAutoFit/>
          </a:bodyPr>
          <a:lstStyle>
            <a:lvl1pPr marL="0" indent="0">
              <a:lnSpc>
                <a:spcPct val="80000"/>
              </a:lnSpc>
              <a:spcAft>
                <a:spcPts val="600"/>
              </a:spcAft>
              <a:buNone/>
              <a:defRPr lang="en-US" sz="1200" b="0" i="0" kern="1200" cap="all" spc="120" baseline="0" dirty="0">
                <a:solidFill>
                  <a:schemeClr val="bg2"/>
                </a:solidFill>
                <a:latin typeface="Roboto Condensed Light" panose="02000000000000000000" pitchFamily="2" charset="0"/>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
        <p:nvSpPr>
          <p:cNvPr id="13" name="Title 9"/>
          <p:cNvSpPr>
            <a:spLocks noGrp="1"/>
          </p:cNvSpPr>
          <p:nvPr>
            <p:ph type="title"/>
          </p:nvPr>
        </p:nvSpPr>
        <p:spPr>
          <a:xfrm>
            <a:off x="591686" y="2571750"/>
            <a:ext cx="5755326" cy="683264"/>
          </a:xfrm>
          <a:prstGeom prst="rect">
            <a:avLst/>
          </a:prstGeom>
        </p:spPr>
        <p:txBody>
          <a:bodyPr wrap="square" bIns="182880" anchor="t" anchorCtr="0">
            <a:spAutoFit/>
          </a:bodyPr>
          <a:lstStyle>
            <a:lvl1pPr>
              <a:defRPr sz="3600"/>
            </a:lvl1pPr>
          </a:lstStyle>
          <a:p>
            <a:r>
              <a:rPr lang="en-US"/>
              <a:t>Click to edit Master title style</a:t>
            </a:r>
          </a:p>
        </p:txBody>
      </p:sp>
      <p:sp>
        <p:nvSpPr>
          <p:cNvPr id="15" name="Text Placeholder 8"/>
          <p:cNvSpPr>
            <a:spLocks noGrp="1"/>
          </p:cNvSpPr>
          <p:nvPr>
            <p:ph type="body" sz="quarter" idx="13"/>
          </p:nvPr>
        </p:nvSpPr>
        <p:spPr>
          <a:xfrm>
            <a:off x="592850" y="3282264"/>
            <a:ext cx="3094037" cy="123111"/>
          </a:xfrm>
          <a:prstGeom prst="rect">
            <a:avLst/>
          </a:prstGeom>
        </p:spPr>
        <p:txBody>
          <a:bodyPr wrap="square" lIns="0" tIns="0" rIns="0" bIns="0">
            <a:spAutoFit/>
          </a:bodyPr>
          <a:lstStyle>
            <a:lvl1pPr marL="0" indent="0">
              <a:lnSpc>
                <a:spcPct val="80000"/>
              </a:lnSpc>
              <a:spcAft>
                <a:spcPts val="600"/>
              </a:spcAft>
              <a:buNone/>
              <a:defRPr lang="en-US" sz="1000" b="0" i="0" kern="1200" spc="0" baseline="0" dirty="0">
                <a:solidFill>
                  <a:schemeClr val="tx1">
                    <a:lumMod val="50000"/>
                    <a:lumOff val="50000"/>
                  </a:schemeClr>
                </a:solidFill>
                <a:latin typeface="Lato Light" panose="020F0302020204030203" pitchFamily="34" charset="77"/>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Edit Master text styles</a:t>
            </a:r>
          </a:p>
        </p:txBody>
      </p:sp>
      <p:pic>
        <p:nvPicPr>
          <p:cNvPr id="7" name="Picture 6"/>
          <p:cNvPicPr>
            <a:picLocks noChangeAspect="1"/>
          </p:cNvPicPr>
          <p:nvPr userDrawn="1"/>
        </p:nvPicPr>
        <p:blipFill>
          <a:blip r:embed="rId5"/>
          <a:srcRect/>
          <a:stretch>
            <a:fillRect/>
          </a:stretch>
        </p:blipFill>
        <p:spPr>
          <a:xfrm>
            <a:off x="491348" y="412638"/>
            <a:ext cx="1371600" cy="4686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alphaModFix amt="15000"/>
          </a:blip>
          <a:srcRect/>
          <a:stretch>
            <a:fillRect/>
          </a:stretch>
        </p:blipFill>
        <p:spPr>
          <a:xfrm>
            <a:off x="0" y="3999186"/>
            <a:ext cx="9144001" cy="1144148"/>
          </a:xfrm>
          <a:prstGeom prst="rect">
            <a:avLst/>
          </a:prstGeom>
          <a:noFill/>
        </p:spPr>
      </p:pic>
      <p:sp>
        <p:nvSpPr>
          <p:cNvPr id="5" name="Title 1"/>
          <p:cNvSpPr>
            <a:spLocks noGrp="1"/>
          </p:cNvSpPr>
          <p:nvPr>
            <p:ph type="title"/>
          </p:nvPr>
        </p:nvSpPr>
        <p:spPr>
          <a:xfrm>
            <a:off x="587375" y="519034"/>
            <a:ext cx="7972425"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3" name="Text Placeholder 2"/>
          <p:cNvSpPr>
            <a:spLocks noGrp="1"/>
          </p:cNvSpPr>
          <p:nvPr>
            <p:ph type="body" sz="quarter" idx="12"/>
          </p:nvPr>
        </p:nvSpPr>
        <p:spPr>
          <a:xfrm>
            <a:off x="587375" y="1550194"/>
            <a:ext cx="7972425" cy="198965"/>
          </a:xfrm>
        </p:spPr>
        <p:txBody>
          <a:bodyPr/>
          <a:lstStyle>
            <a:lvl1pPr>
              <a:defRPr/>
            </a:lvl1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ntent Cloumn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alphaModFix amt="15000"/>
          </a:blip>
          <a:srcRect/>
          <a:stretch>
            <a:fillRect/>
          </a:stretch>
        </p:blipFill>
        <p:spPr>
          <a:xfrm>
            <a:off x="0" y="3999186"/>
            <a:ext cx="9144001" cy="1144148"/>
          </a:xfrm>
          <a:prstGeom prst="rect">
            <a:avLst/>
          </a:prstGeom>
          <a:noFill/>
        </p:spPr>
      </p:pic>
      <p:sp>
        <p:nvSpPr>
          <p:cNvPr id="5" name="Title 1"/>
          <p:cNvSpPr>
            <a:spLocks noGrp="1"/>
          </p:cNvSpPr>
          <p:nvPr>
            <p:ph type="title"/>
          </p:nvPr>
        </p:nvSpPr>
        <p:spPr>
          <a:xfrm>
            <a:off x="587374" y="525050"/>
            <a:ext cx="7972426"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21" name="Text Placeholder 2"/>
          <p:cNvSpPr>
            <a:spLocks noGrp="1"/>
          </p:cNvSpPr>
          <p:nvPr>
            <p:ph type="body" sz="quarter" idx="18"/>
          </p:nvPr>
        </p:nvSpPr>
        <p:spPr>
          <a:xfrm>
            <a:off x="587376" y="1543050"/>
            <a:ext cx="3095624" cy="198965"/>
          </a:xfrm>
        </p:spPr>
        <p:txBody>
          <a:bodyPr/>
          <a:lstStyle>
            <a:lvl1pPr>
              <a:defRPr b="0" i="0">
                <a:solidFill>
                  <a:schemeClr val="tx1"/>
                </a:solidFill>
                <a:latin typeface="+mn-lt"/>
              </a:defRPr>
            </a:lvl1pPr>
          </a:lstStyle>
          <a:p>
            <a:pPr lvl="0"/>
            <a:r>
              <a:rPr lang="en-US"/>
              <a:t>Edit Master text styles</a:t>
            </a:r>
          </a:p>
        </p:txBody>
      </p:sp>
      <p:sp>
        <p:nvSpPr>
          <p:cNvPr id="22" name="Text Placeholder 2"/>
          <p:cNvSpPr>
            <a:spLocks noGrp="1"/>
          </p:cNvSpPr>
          <p:nvPr>
            <p:ph type="body" sz="quarter" idx="21"/>
          </p:nvPr>
        </p:nvSpPr>
        <p:spPr>
          <a:xfrm>
            <a:off x="4649787" y="1828605"/>
            <a:ext cx="3095624" cy="198965"/>
          </a:xfrm>
        </p:spPr>
        <p:txBody>
          <a:bodyPr/>
          <a:lstStyle/>
          <a:p>
            <a:pPr lvl="0"/>
            <a:r>
              <a:rPr lang="en-US"/>
              <a:t>Edit Master text styles</a:t>
            </a:r>
          </a:p>
        </p:txBody>
      </p:sp>
      <p:sp>
        <p:nvSpPr>
          <p:cNvPr id="23" name="Text Placeholder 2"/>
          <p:cNvSpPr>
            <a:spLocks noGrp="1"/>
          </p:cNvSpPr>
          <p:nvPr>
            <p:ph type="body" sz="quarter" idx="22"/>
          </p:nvPr>
        </p:nvSpPr>
        <p:spPr>
          <a:xfrm>
            <a:off x="4649787" y="1543050"/>
            <a:ext cx="3095624" cy="198965"/>
          </a:xfrm>
        </p:spPr>
        <p:txBody>
          <a:bodyPr/>
          <a:lstStyle>
            <a:lvl1pPr>
              <a:defRPr b="0" i="0">
                <a:solidFill>
                  <a:schemeClr val="tx1"/>
                </a:solidFill>
                <a:latin typeface="+mn-lt"/>
              </a:defRPr>
            </a:lvl1pPr>
          </a:lstStyle>
          <a:p>
            <a:pPr lvl="0"/>
            <a:r>
              <a:rPr lang="en-US"/>
              <a:t>Edit Master text styles</a:t>
            </a:r>
          </a:p>
        </p:txBody>
      </p:sp>
      <p:sp>
        <p:nvSpPr>
          <p:cNvPr id="8" name="Text Placeholder 2"/>
          <p:cNvSpPr>
            <a:spLocks noGrp="1"/>
          </p:cNvSpPr>
          <p:nvPr>
            <p:ph type="body" sz="quarter" idx="23"/>
          </p:nvPr>
        </p:nvSpPr>
        <p:spPr>
          <a:xfrm>
            <a:off x="592617" y="1828605"/>
            <a:ext cx="3095624" cy="198965"/>
          </a:xfrm>
        </p:spPr>
        <p:txBody>
          <a:body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3 Content Cloumn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alphaModFix amt="15000"/>
          </a:blip>
          <a:srcRect/>
          <a:stretch>
            <a:fillRect/>
          </a:stretch>
        </p:blipFill>
        <p:spPr>
          <a:xfrm>
            <a:off x="0" y="3999186"/>
            <a:ext cx="9144001" cy="1144148"/>
          </a:xfrm>
          <a:prstGeom prst="rect">
            <a:avLst/>
          </a:prstGeom>
          <a:noFill/>
        </p:spPr>
      </p:pic>
      <p:sp>
        <p:nvSpPr>
          <p:cNvPr id="5" name="Title 1"/>
          <p:cNvSpPr>
            <a:spLocks noGrp="1"/>
          </p:cNvSpPr>
          <p:nvPr>
            <p:ph type="title"/>
          </p:nvPr>
        </p:nvSpPr>
        <p:spPr>
          <a:xfrm>
            <a:off x="587374" y="525050"/>
            <a:ext cx="7977423"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13" name="Text Placeholder 2"/>
          <p:cNvSpPr>
            <a:spLocks noGrp="1"/>
          </p:cNvSpPr>
          <p:nvPr>
            <p:ph type="body" sz="quarter" idx="17"/>
          </p:nvPr>
        </p:nvSpPr>
        <p:spPr>
          <a:xfrm>
            <a:off x="587376" y="1828605"/>
            <a:ext cx="2281238" cy="198965"/>
          </a:xfrm>
        </p:spPr>
        <p:txBody>
          <a:bodyPr/>
          <a:lstStyle/>
          <a:p>
            <a:pPr lvl="0"/>
            <a:r>
              <a:rPr lang="en-US"/>
              <a:t>Edit Master text styles</a:t>
            </a:r>
          </a:p>
        </p:txBody>
      </p:sp>
      <p:sp>
        <p:nvSpPr>
          <p:cNvPr id="14" name="Text Placeholder 2"/>
          <p:cNvSpPr>
            <a:spLocks noGrp="1"/>
          </p:cNvSpPr>
          <p:nvPr>
            <p:ph type="body" sz="quarter" idx="18"/>
          </p:nvPr>
        </p:nvSpPr>
        <p:spPr>
          <a:xfrm>
            <a:off x="587376" y="1543050"/>
            <a:ext cx="2281238" cy="198965"/>
          </a:xfrm>
        </p:spPr>
        <p:txBody>
          <a:bodyPr/>
          <a:lstStyle>
            <a:lvl1pPr>
              <a:defRPr b="0" i="0">
                <a:solidFill>
                  <a:schemeClr val="tx1"/>
                </a:solidFill>
                <a:latin typeface="+mn-lt"/>
              </a:defRPr>
            </a:lvl1pPr>
          </a:lstStyle>
          <a:p>
            <a:pPr lvl="0"/>
            <a:r>
              <a:rPr lang="en-US"/>
              <a:t>Edit Master text styles</a:t>
            </a:r>
          </a:p>
        </p:txBody>
      </p:sp>
      <p:sp>
        <p:nvSpPr>
          <p:cNvPr id="15" name="Text Placeholder 2"/>
          <p:cNvSpPr>
            <a:spLocks noGrp="1"/>
          </p:cNvSpPr>
          <p:nvPr>
            <p:ph type="body" sz="quarter" idx="19"/>
          </p:nvPr>
        </p:nvSpPr>
        <p:spPr>
          <a:xfrm>
            <a:off x="6280254" y="1828605"/>
            <a:ext cx="2281238" cy="198965"/>
          </a:xfrm>
        </p:spPr>
        <p:txBody>
          <a:bodyPr/>
          <a:lstStyle/>
          <a:p>
            <a:pPr lvl="0"/>
            <a:r>
              <a:rPr lang="en-US"/>
              <a:t>Edit Master text styles</a:t>
            </a:r>
          </a:p>
        </p:txBody>
      </p:sp>
      <p:sp>
        <p:nvSpPr>
          <p:cNvPr id="16" name="Text Placeholder 2"/>
          <p:cNvSpPr>
            <a:spLocks noGrp="1"/>
          </p:cNvSpPr>
          <p:nvPr>
            <p:ph type="body" sz="quarter" idx="20"/>
          </p:nvPr>
        </p:nvSpPr>
        <p:spPr>
          <a:xfrm>
            <a:off x="6280254" y="1543050"/>
            <a:ext cx="2281238" cy="198965"/>
          </a:xfrm>
        </p:spPr>
        <p:txBody>
          <a:bodyPr/>
          <a:lstStyle>
            <a:lvl1pPr>
              <a:defRPr b="0" i="0">
                <a:solidFill>
                  <a:schemeClr val="tx1"/>
                </a:solidFill>
                <a:latin typeface="+mn-lt"/>
              </a:defRPr>
            </a:lvl1pPr>
          </a:lstStyle>
          <a:p>
            <a:pPr lvl="0"/>
            <a:r>
              <a:rPr lang="en-US"/>
              <a:t>Edit Master text styles</a:t>
            </a:r>
          </a:p>
        </p:txBody>
      </p:sp>
      <p:sp>
        <p:nvSpPr>
          <p:cNvPr id="17" name="Text Placeholder 2"/>
          <p:cNvSpPr>
            <a:spLocks noGrp="1"/>
          </p:cNvSpPr>
          <p:nvPr>
            <p:ph type="body" sz="quarter" idx="21"/>
          </p:nvPr>
        </p:nvSpPr>
        <p:spPr>
          <a:xfrm>
            <a:off x="3435467" y="1828605"/>
            <a:ext cx="2281238" cy="198965"/>
          </a:xfrm>
        </p:spPr>
        <p:txBody>
          <a:bodyPr/>
          <a:lstStyle/>
          <a:p>
            <a:pPr lvl="0"/>
            <a:r>
              <a:rPr lang="en-US"/>
              <a:t>Edit Master text styles</a:t>
            </a:r>
          </a:p>
        </p:txBody>
      </p:sp>
      <p:sp>
        <p:nvSpPr>
          <p:cNvPr id="18" name="Text Placeholder 2"/>
          <p:cNvSpPr>
            <a:spLocks noGrp="1"/>
          </p:cNvSpPr>
          <p:nvPr>
            <p:ph type="body" sz="quarter" idx="22"/>
          </p:nvPr>
        </p:nvSpPr>
        <p:spPr>
          <a:xfrm>
            <a:off x="3435467" y="1543050"/>
            <a:ext cx="2281238" cy="198965"/>
          </a:xfrm>
        </p:spPr>
        <p:txBody>
          <a:bodyPr/>
          <a:lstStyle>
            <a:lvl1pPr>
              <a:defRPr b="0" i="0">
                <a:solidFill>
                  <a:schemeClr val="tx1"/>
                </a:solidFill>
                <a:latin typeface="+mn-lt"/>
              </a:defRPr>
            </a:lvl1pPr>
          </a:lstStyle>
          <a:p>
            <a:pPr lvl="0"/>
            <a:r>
              <a:rPr lang="en-US"/>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alphaModFix amt="15000"/>
          </a:blip>
          <a:srcRect/>
          <a:stretch>
            <a:fillRect/>
          </a:stretch>
        </p:blipFill>
        <p:spPr>
          <a:xfrm>
            <a:off x="0" y="3999186"/>
            <a:ext cx="9144001" cy="1144148"/>
          </a:xfrm>
          <a:prstGeom prst="rect">
            <a:avLst/>
          </a:prstGeom>
          <a:noFill/>
        </p:spPr>
      </p:pic>
      <p:sp>
        <p:nvSpPr>
          <p:cNvPr id="5" name="Title 1"/>
          <p:cNvSpPr>
            <a:spLocks noGrp="1"/>
          </p:cNvSpPr>
          <p:nvPr>
            <p:ph type="title"/>
          </p:nvPr>
        </p:nvSpPr>
        <p:spPr>
          <a:xfrm>
            <a:off x="587375" y="1999286"/>
            <a:ext cx="3905251"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9" name="Text Placeholder 2"/>
          <p:cNvSpPr>
            <a:spLocks noGrp="1"/>
          </p:cNvSpPr>
          <p:nvPr>
            <p:ph type="body" sz="quarter" idx="18"/>
          </p:nvPr>
        </p:nvSpPr>
        <p:spPr>
          <a:xfrm>
            <a:off x="587375" y="2571750"/>
            <a:ext cx="3905249" cy="198965"/>
          </a:xfrm>
        </p:spPr>
        <p:txBody>
          <a:bodyPr/>
          <a:lstStyle/>
          <a:p>
            <a:pPr lvl="0"/>
            <a:r>
              <a:rPr lang="en-US"/>
              <a:t>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Righ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alphaModFix amt="15000"/>
          </a:blip>
          <a:srcRect/>
          <a:stretch>
            <a:fillRect/>
          </a:stretch>
        </p:blipFill>
        <p:spPr>
          <a:xfrm>
            <a:off x="0" y="3999186"/>
            <a:ext cx="9144001" cy="1144148"/>
          </a:xfrm>
          <a:prstGeom prst="rect">
            <a:avLst/>
          </a:prstGeom>
          <a:noFill/>
        </p:spPr>
      </p:pic>
      <p:sp>
        <p:nvSpPr>
          <p:cNvPr id="5" name="Title 1"/>
          <p:cNvSpPr>
            <a:spLocks noGrp="1"/>
          </p:cNvSpPr>
          <p:nvPr>
            <p:ph type="title"/>
          </p:nvPr>
        </p:nvSpPr>
        <p:spPr>
          <a:xfrm>
            <a:off x="4654549" y="1996936"/>
            <a:ext cx="3905251"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8" name="Text Placeholder 2"/>
          <p:cNvSpPr>
            <a:spLocks noGrp="1"/>
          </p:cNvSpPr>
          <p:nvPr>
            <p:ph type="body" sz="quarter" idx="18"/>
          </p:nvPr>
        </p:nvSpPr>
        <p:spPr>
          <a:xfrm>
            <a:off x="4654551" y="2571750"/>
            <a:ext cx="3905249" cy="198965"/>
          </a:xfrm>
        </p:spPr>
        <p:txBody>
          <a:body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left midd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alphaModFix amt="15000"/>
          </a:blip>
          <a:srcRect/>
          <a:stretch>
            <a:fillRect/>
          </a:stretch>
        </p:blipFill>
        <p:spPr>
          <a:xfrm>
            <a:off x="0" y="3999186"/>
            <a:ext cx="9144001" cy="1144148"/>
          </a:xfrm>
          <a:prstGeom prst="rect">
            <a:avLst/>
          </a:prstGeom>
          <a:noFill/>
        </p:spPr>
      </p:pic>
      <p:sp>
        <p:nvSpPr>
          <p:cNvPr id="5" name="Title 1"/>
          <p:cNvSpPr>
            <a:spLocks noGrp="1"/>
          </p:cNvSpPr>
          <p:nvPr>
            <p:ph type="title"/>
          </p:nvPr>
        </p:nvSpPr>
        <p:spPr>
          <a:xfrm>
            <a:off x="587374" y="514350"/>
            <a:ext cx="3905251" cy="4114800"/>
          </a:xfrm>
          <a:prstGeom prst="rect">
            <a:avLst/>
          </a:prstGeom>
        </p:spPr>
        <p:txBody>
          <a:bodyPr vert="horz" wrap="square" lIns="0" tIns="0" rIns="0" bIns="0" rtlCol="0" anchor="ctr" anchorCtr="0">
            <a:noAutofit/>
          </a:bodyPr>
          <a:lstStyle>
            <a:lvl1pPr>
              <a:defRPr lang="en-US" sz="2800" dirty="0"/>
            </a:lvl1pPr>
          </a:lstStyle>
          <a:p>
            <a:pPr lvl="0"/>
            <a:r>
              <a:rPr lang="en-US"/>
              <a:t>Click to edit Master title style</a:t>
            </a:r>
          </a:p>
        </p:txBody>
      </p:sp>
      <p:sp>
        <p:nvSpPr>
          <p:cNvPr id="9" name="Text Placeholder 2"/>
          <p:cNvSpPr>
            <a:spLocks noGrp="1"/>
          </p:cNvSpPr>
          <p:nvPr>
            <p:ph type="body" sz="quarter" idx="18"/>
          </p:nvPr>
        </p:nvSpPr>
        <p:spPr>
          <a:xfrm>
            <a:off x="5457824" y="514350"/>
            <a:ext cx="3098801" cy="4114799"/>
          </a:xfrm>
        </p:spPr>
        <p:txBody>
          <a:bodyPr anchor="ctr" anchorCtr="0">
            <a:noAutofit/>
          </a:body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 Image Left">
    <p:spTree>
      <p:nvGrpSpPr>
        <p:cNvPr id="1" name=""/>
        <p:cNvGrpSpPr/>
        <p:nvPr/>
      </p:nvGrpSpPr>
      <p:grpSpPr>
        <a:xfrm>
          <a:off x="0" y="0"/>
          <a:ext cx="0" cy="0"/>
          <a:chOff x="0" y="0"/>
          <a:chExt cx="0" cy="0"/>
        </a:xfrm>
      </p:grpSpPr>
      <p:sp>
        <p:nvSpPr>
          <p:cNvPr id="10" name="Picture Placeholder 5"/>
          <p:cNvSpPr>
            <a:spLocks noGrp="1"/>
          </p:cNvSpPr>
          <p:nvPr>
            <p:ph type="pic" sz="quarter" idx="11" hasCustomPrompt="1"/>
          </p:nvPr>
        </p:nvSpPr>
        <p:spPr>
          <a:xfrm>
            <a:off x="0" y="0"/>
            <a:ext cx="4519562" cy="5147890"/>
          </a:xfrm>
          <a:custGeom>
            <a:avLst/>
            <a:gdLst>
              <a:gd name="connsiteX0" fmla="*/ 0 w 4556125"/>
              <a:gd name="connsiteY0" fmla="*/ 0 h 5151438"/>
              <a:gd name="connsiteX1" fmla="*/ 4556125 w 4556125"/>
              <a:gd name="connsiteY1" fmla="*/ 0 h 5151438"/>
              <a:gd name="connsiteX2" fmla="*/ 4556125 w 4556125"/>
              <a:gd name="connsiteY2" fmla="*/ 5151438 h 5151438"/>
              <a:gd name="connsiteX3" fmla="*/ 0 w 4556125"/>
              <a:gd name="connsiteY3" fmla="*/ 5151438 h 5151438"/>
              <a:gd name="connsiteX4" fmla="*/ 0 w 4556125"/>
              <a:gd name="connsiteY4" fmla="*/ 0 h 5151438"/>
              <a:gd name="connsiteX0-1" fmla="*/ 0 w 4556125"/>
              <a:gd name="connsiteY0-2" fmla="*/ 0 h 5151438"/>
              <a:gd name="connsiteX1-3" fmla="*/ 4556125 w 4556125"/>
              <a:gd name="connsiteY1-4" fmla="*/ 0 h 5151438"/>
              <a:gd name="connsiteX2-5" fmla="*/ 2957948 w 4556125"/>
              <a:gd name="connsiteY2-6" fmla="*/ 5151438 h 5151438"/>
              <a:gd name="connsiteX3-7" fmla="*/ 0 w 4556125"/>
              <a:gd name="connsiteY3-8" fmla="*/ 5151438 h 5151438"/>
              <a:gd name="connsiteX4-9" fmla="*/ 0 w 4556125"/>
              <a:gd name="connsiteY4-10" fmla="*/ 0 h 5151438"/>
              <a:gd name="connsiteX0-11" fmla="*/ 0 w 4515665"/>
              <a:gd name="connsiteY0-12" fmla="*/ 0 h 5151438"/>
              <a:gd name="connsiteX1-13" fmla="*/ 4515665 w 4515665"/>
              <a:gd name="connsiteY1-14" fmla="*/ 0 h 5151438"/>
              <a:gd name="connsiteX2-15" fmla="*/ 2957948 w 4515665"/>
              <a:gd name="connsiteY2-16" fmla="*/ 5151438 h 5151438"/>
              <a:gd name="connsiteX3-17" fmla="*/ 0 w 4515665"/>
              <a:gd name="connsiteY3-18" fmla="*/ 5151438 h 5151438"/>
              <a:gd name="connsiteX4-19" fmla="*/ 0 w 4515665"/>
              <a:gd name="connsiteY4-20" fmla="*/ 0 h 5151438"/>
              <a:gd name="connsiteX0-21" fmla="*/ 0 w 4515665"/>
              <a:gd name="connsiteY0-22" fmla="*/ 0 h 5164138"/>
              <a:gd name="connsiteX1-23" fmla="*/ 4515665 w 4515665"/>
              <a:gd name="connsiteY1-24" fmla="*/ 0 h 5164138"/>
              <a:gd name="connsiteX2-25" fmla="*/ 3015098 w 4515665"/>
              <a:gd name="connsiteY2-26" fmla="*/ 5164138 h 5164138"/>
              <a:gd name="connsiteX3-27" fmla="*/ 0 w 4515665"/>
              <a:gd name="connsiteY3-28" fmla="*/ 5151438 h 5164138"/>
              <a:gd name="connsiteX4-29" fmla="*/ 0 w 4515665"/>
              <a:gd name="connsiteY4-30" fmla="*/ 0 h 5164138"/>
              <a:gd name="connsiteX0-31" fmla="*/ 0 w 4407715"/>
              <a:gd name="connsiteY0-32" fmla="*/ 0 h 5164138"/>
              <a:gd name="connsiteX1-33" fmla="*/ 4407715 w 4407715"/>
              <a:gd name="connsiteY1-34" fmla="*/ 6350 h 5164138"/>
              <a:gd name="connsiteX2-35" fmla="*/ 3015098 w 4407715"/>
              <a:gd name="connsiteY2-36" fmla="*/ 5164138 h 5164138"/>
              <a:gd name="connsiteX3-37" fmla="*/ 0 w 4407715"/>
              <a:gd name="connsiteY3-38" fmla="*/ 5151438 h 5164138"/>
              <a:gd name="connsiteX4-39" fmla="*/ 0 w 4407715"/>
              <a:gd name="connsiteY4-40" fmla="*/ 0 h 5164138"/>
              <a:gd name="connsiteX0-41" fmla="*/ 0 w 4534715"/>
              <a:gd name="connsiteY0-42" fmla="*/ 0 h 5164138"/>
              <a:gd name="connsiteX1-43" fmla="*/ 4534715 w 4534715"/>
              <a:gd name="connsiteY1-44" fmla="*/ 12700 h 5164138"/>
              <a:gd name="connsiteX2-45" fmla="*/ 3015098 w 4534715"/>
              <a:gd name="connsiteY2-46" fmla="*/ 5164138 h 5164138"/>
              <a:gd name="connsiteX3-47" fmla="*/ 0 w 4534715"/>
              <a:gd name="connsiteY3-48" fmla="*/ 5151438 h 5164138"/>
              <a:gd name="connsiteX4-49" fmla="*/ 0 w 4534715"/>
              <a:gd name="connsiteY4-50" fmla="*/ 0 h 5164138"/>
              <a:gd name="connsiteX0-51" fmla="*/ 0 w 4537696"/>
              <a:gd name="connsiteY0-52" fmla="*/ 2204 h 5166342"/>
              <a:gd name="connsiteX1-53" fmla="*/ 4537696 w 4537696"/>
              <a:gd name="connsiteY1-54" fmla="*/ 0 h 5166342"/>
              <a:gd name="connsiteX2-55" fmla="*/ 3015098 w 4537696"/>
              <a:gd name="connsiteY2-56" fmla="*/ 5166342 h 5166342"/>
              <a:gd name="connsiteX3-57" fmla="*/ 0 w 4537696"/>
              <a:gd name="connsiteY3-58" fmla="*/ 5153642 h 5166342"/>
              <a:gd name="connsiteX4-59" fmla="*/ 0 w 4537696"/>
              <a:gd name="connsiteY4-60" fmla="*/ 2204 h 5166342"/>
              <a:gd name="connsiteX0-61" fmla="*/ 0 w 4537696"/>
              <a:gd name="connsiteY0-62" fmla="*/ 2204 h 5168546"/>
              <a:gd name="connsiteX1-63" fmla="*/ 4537696 w 4537696"/>
              <a:gd name="connsiteY1-64" fmla="*/ 0 h 5168546"/>
              <a:gd name="connsiteX2-65" fmla="*/ 3015098 w 4537696"/>
              <a:gd name="connsiteY2-66" fmla="*/ 5166342 h 5168546"/>
              <a:gd name="connsiteX3-67" fmla="*/ 2980 w 4537696"/>
              <a:gd name="connsiteY3-68" fmla="*/ 5168546 h 5168546"/>
              <a:gd name="connsiteX4-69" fmla="*/ 0 w 4537696"/>
              <a:gd name="connsiteY4-70" fmla="*/ 2204 h 51685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7696" h="5168546">
                <a:moveTo>
                  <a:pt x="0" y="2204"/>
                </a:moveTo>
                <a:lnTo>
                  <a:pt x="4537696" y="0"/>
                </a:lnTo>
                <a:lnTo>
                  <a:pt x="3015098" y="5166342"/>
                </a:lnTo>
                <a:lnTo>
                  <a:pt x="2980" y="5168546"/>
                </a:lnTo>
                <a:cubicBezTo>
                  <a:pt x="1987" y="3446432"/>
                  <a:pt x="993" y="1724318"/>
                  <a:pt x="0" y="2204"/>
                </a:cubicBez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4935" lvl="0" indent="-114935" algn="ctr"/>
            <a:r>
              <a:rPr lang="en-US"/>
              <a:t>Picture </a:t>
            </a:r>
          </a:p>
        </p:txBody>
      </p:sp>
      <p:sp>
        <p:nvSpPr>
          <p:cNvPr id="29" name="TextBox 28"/>
          <p:cNvSpPr txBox="1"/>
          <p:nvPr userDrawn="1"/>
        </p:nvSpPr>
        <p:spPr>
          <a:xfrm>
            <a:off x="3832324" y="0"/>
            <a:ext cx="1080083" cy="3489325"/>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2700" b="0" i="0">
                <a:latin typeface="Lato Light" panose="020F0302020204030203" pitchFamily="34" charset="77"/>
              </a:rPr>
              <a:t>  </a:t>
            </a:r>
          </a:p>
        </p:txBody>
      </p:sp>
      <p:sp>
        <p:nvSpPr>
          <p:cNvPr id="16" name="Title 1"/>
          <p:cNvSpPr>
            <a:spLocks noGrp="1"/>
          </p:cNvSpPr>
          <p:nvPr>
            <p:ph type="title"/>
          </p:nvPr>
        </p:nvSpPr>
        <p:spPr>
          <a:xfrm>
            <a:off x="4982724" y="2218850"/>
            <a:ext cx="3579813" cy="627864"/>
          </a:xfrm>
          <a:prstGeom prst="rect">
            <a:avLst/>
          </a:prstGeom>
        </p:spPr>
        <p:txBody>
          <a:bodyPr vert="horz" wrap="square" lIns="0" tIns="0" rIns="0" bIns="182880" rtlCol="0" anchor="t" anchorCtr="0">
            <a:spAutoFit/>
          </a:bodyPr>
          <a:lstStyle>
            <a:lvl1pPr>
              <a:defRPr lang="en-US" sz="3200" dirty="0"/>
            </a:lvl1pPr>
          </a:lstStyle>
          <a:p>
            <a:pPr lvl="0"/>
            <a:r>
              <a:rPr lang="en-US"/>
              <a:t>Click to edit Master title style</a:t>
            </a:r>
          </a:p>
        </p:txBody>
      </p:sp>
      <p:sp>
        <p:nvSpPr>
          <p:cNvPr id="18" name="Text Placeholder 8"/>
          <p:cNvSpPr>
            <a:spLocks noGrp="1"/>
          </p:cNvSpPr>
          <p:nvPr>
            <p:ph type="body" sz="quarter" idx="15" hasCustomPrompt="1"/>
          </p:nvPr>
        </p:nvSpPr>
        <p:spPr>
          <a:xfrm>
            <a:off x="4978400" y="2031627"/>
            <a:ext cx="3587343" cy="170560"/>
          </a:xfrm>
          <a:prstGeom prst="rect">
            <a:avLst/>
          </a:prstGeom>
        </p:spPr>
        <p:txBody>
          <a:bodyPr wrap="square" lIns="0" tIns="0" rIns="0" bIns="45720">
            <a:spAutoFit/>
          </a:bodyPr>
          <a:lstStyle>
            <a:lvl1pPr marL="0" indent="0">
              <a:lnSpc>
                <a:spcPct val="80000"/>
              </a:lnSpc>
              <a:spcAft>
                <a:spcPts val="600"/>
              </a:spcAft>
              <a:buNone/>
              <a:defRPr lang="en-US" sz="1000" b="0" i="0" kern="1200" cap="all" spc="120" baseline="0" dirty="0">
                <a:solidFill>
                  <a:schemeClr val="bg2"/>
                </a:solidFill>
                <a:latin typeface="Roboto Condensed Light" panose="02000000000000000000" pitchFamily="2" charset="0"/>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
        <p:nvSpPr>
          <p:cNvPr id="8" name="Text Placeholder 2"/>
          <p:cNvSpPr>
            <a:spLocks noGrp="1"/>
          </p:cNvSpPr>
          <p:nvPr>
            <p:ph type="body" sz="quarter" idx="18"/>
          </p:nvPr>
        </p:nvSpPr>
        <p:spPr>
          <a:xfrm>
            <a:off x="4978400" y="2860106"/>
            <a:ext cx="3587342" cy="198965"/>
          </a:xfrm>
        </p:spPr>
        <p:txBody>
          <a:bodyPr/>
          <a:lstStyle/>
          <a:p>
            <a:pPr lvl="0"/>
            <a:r>
              <a:rPr lang="en-US"/>
              <a:t>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 Image Right">
    <p:spTree>
      <p:nvGrpSpPr>
        <p:cNvPr id="1" name=""/>
        <p:cNvGrpSpPr/>
        <p:nvPr/>
      </p:nvGrpSpPr>
      <p:grpSpPr>
        <a:xfrm>
          <a:off x="0" y="0"/>
          <a:ext cx="0" cy="0"/>
          <a:chOff x="0" y="0"/>
          <a:chExt cx="0" cy="0"/>
        </a:xfrm>
      </p:grpSpPr>
      <p:sp>
        <p:nvSpPr>
          <p:cNvPr id="8" name="TextBox 7"/>
          <p:cNvSpPr txBox="1"/>
          <p:nvPr userDrawn="1"/>
        </p:nvSpPr>
        <p:spPr>
          <a:xfrm>
            <a:off x="8734096" y="4856635"/>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lvl="0"/>
            <a:fld id="{0A52FF5E-384C-654F-BC85-B661B40A616C}" type="slidenum">
              <a:rPr lang="en-US" sz="750"/>
              <a:t>‹#›</a:t>
            </a:fld>
            <a:endParaRPr lang="en-US" sz="750"/>
          </a:p>
        </p:txBody>
      </p:sp>
      <p:pic>
        <p:nvPicPr>
          <p:cNvPr id="9" name="Picture 8"/>
          <p:cNvPicPr>
            <a:picLocks noChangeAspect="1"/>
          </p:cNvPicPr>
          <p:nvPr userDrawn="1"/>
        </p:nvPicPr>
        <p:blipFill>
          <a:blip r:embed="rId2"/>
          <a:stretch>
            <a:fillRect/>
          </a:stretch>
        </p:blipFill>
        <p:spPr>
          <a:xfrm>
            <a:off x="7972095" y="4780684"/>
            <a:ext cx="762000" cy="265845"/>
          </a:xfrm>
          <a:prstGeom prst="rect">
            <a:avLst/>
          </a:prstGeom>
        </p:spPr>
      </p:pic>
      <p:sp>
        <p:nvSpPr>
          <p:cNvPr id="29" name="TextBox 28"/>
          <p:cNvSpPr txBox="1"/>
          <p:nvPr userDrawn="1"/>
        </p:nvSpPr>
        <p:spPr>
          <a:xfrm>
            <a:off x="4783478" y="0"/>
            <a:ext cx="1040719" cy="3342471"/>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12" name="Picture Placeholder 9"/>
          <p:cNvSpPr>
            <a:spLocks noGrp="1"/>
          </p:cNvSpPr>
          <p:nvPr>
            <p:ph type="pic" sz="quarter" idx="13" hasCustomPrompt="1"/>
          </p:nvPr>
        </p:nvSpPr>
        <p:spPr>
          <a:xfrm>
            <a:off x="4632542" y="-3175"/>
            <a:ext cx="4511459" cy="5146675"/>
          </a:xfrm>
          <a:custGeom>
            <a:avLst/>
            <a:gdLst>
              <a:gd name="connsiteX0" fmla="*/ 0 w 4495800"/>
              <a:gd name="connsiteY0" fmla="*/ 0 h 5151438"/>
              <a:gd name="connsiteX1" fmla="*/ 4495800 w 4495800"/>
              <a:gd name="connsiteY1" fmla="*/ 0 h 5151438"/>
              <a:gd name="connsiteX2" fmla="*/ 4495800 w 4495800"/>
              <a:gd name="connsiteY2" fmla="*/ 5151438 h 5151438"/>
              <a:gd name="connsiteX3" fmla="*/ 0 w 4495800"/>
              <a:gd name="connsiteY3" fmla="*/ 5151438 h 5151438"/>
              <a:gd name="connsiteX4" fmla="*/ 0 w 4495800"/>
              <a:gd name="connsiteY4" fmla="*/ 0 h 5151438"/>
              <a:gd name="connsiteX0-1" fmla="*/ 1504950 w 4495800"/>
              <a:gd name="connsiteY0-2" fmla="*/ 0 h 5157788"/>
              <a:gd name="connsiteX1-3" fmla="*/ 4495800 w 4495800"/>
              <a:gd name="connsiteY1-4" fmla="*/ 6350 h 5157788"/>
              <a:gd name="connsiteX2-5" fmla="*/ 4495800 w 4495800"/>
              <a:gd name="connsiteY2-6" fmla="*/ 5157788 h 5157788"/>
              <a:gd name="connsiteX3-7" fmla="*/ 0 w 4495800"/>
              <a:gd name="connsiteY3-8" fmla="*/ 5157788 h 5157788"/>
              <a:gd name="connsiteX4-9" fmla="*/ 1504950 w 4495800"/>
              <a:gd name="connsiteY4-10" fmla="*/ 0 h 5157788"/>
              <a:gd name="connsiteX0-11" fmla="*/ 1587500 w 4578350"/>
              <a:gd name="connsiteY0-12" fmla="*/ 0 h 5157788"/>
              <a:gd name="connsiteX1-13" fmla="*/ 4578350 w 4578350"/>
              <a:gd name="connsiteY1-14" fmla="*/ 6350 h 5157788"/>
              <a:gd name="connsiteX2-15" fmla="*/ 4578350 w 4578350"/>
              <a:gd name="connsiteY2-16" fmla="*/ 5157788 h 5157788"/>
              <a:gd name="connsiteX3-17" fmla="*/ 0 w 4578350"/>
              <a:gd name="connsiteY3-18" fmla="*/ 5151438 h 5157788"/>
              <a:gd name="connsiteX4-19" fmla="*/ 1587500 w 4578350"/>
              <a:gd name="connsiteY4-20" fmla="*/ 0 h 5157788"/>
              <a:gd name="connsiteX0-21" fmla="*/ 1530350 w 4521200"/>
              <a:gd name="connsiteY0-22" fmla="*/ 0 h 5157788"/>
              <a:gd name="connsiteX1-23" fmla="*/ 4521200 w 4521200"/>
              <a:gd name="connsiteY1-24" fmla="*/ 6350 h 5157788"/>
              <a:gd name="connsiteX2-25" fmla="*/ 4521200 w 4521200"/>
              <a:gd name="connsiteY2-26" fmla="*/ 5157788 h 5157788"/>
              <a:gd name="connsiteX3-27" fmla="*/ 0 w 4521200"/>
              <a:gd name="connsiteY3-28" fmla="*/ 5157788 h 5157788"/>
              <a:gd name="connsiteX4-29" fmla="*/ 1530350 w 4521200"/>
              <a:gd name="connsiteY4-30" fmla="*/ 0 h 51577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21200" h="5157788">
                <a:moveTo>
                  <a:pt x="1530350" y="0"/>
                </a:moveTo>
                <a:lnTo>
                  <a:pt x="4521200" y="6350"/>
                </a:lnTo>
                <a:lnTo>
                  <a:pt x="4521200" y="5157788"/>
                </a:lnTo>
                <a:lnTo>
                  <a:pt x="0" y="5157788"/>
                </a:lnTo>
                <a:lnTo>
                  <a:pt x="1530350" y="0"/>
                </a:ln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4935" lvl="0" indent="-114935" algn="ctr"/>
            <a:r>
              <a:rPr lang="en-US"/>
              <a:t>Picture</a:t>
            </a:r>
          </a:p>
        </p:txBody>
      </p:sp>
      <p:sp>
        <p:nvSpPr>
          <p:cNvPr id="13" name="Title 1"/>
          <p:cNvSpPr>
            <a:spLocks noGrp="1"/>
          </p:cNvSpPr>
          <p:nvPr>
            <p:ph type="title"/>
          </p:nvPr>
        </p:nvSpPr>
        <p:spPr>
          <a:xfrm>
            <a:off x="587375" y="2218850"/>
            <a:ext cx="3587343" cy="627864"/>
          </a:xfrm>
          <a:prstGeom prst="rect">
            <a:avLst/>
          </a:prstGeom>
        </p:spPr>
        <p:txBody>
          <a:bodyPr vert="horz" wrap="square" lIns="0" tIns="0" rIns="0" bIns="182880" rtlCol="0" anchor="t" anchorCtr="0">
            <a:spAutoFit/>
          </a:bodyPr>
          <a:lstStyle>
            <a:lvl1pPr>
              <a:defRPr lang="en-US" sz="3200" dirty="0"/>
            </a:lvl1pPr>
          </a:lstStyle>
          <a:p>
            <a:pPr lvl="0"/>
            <a:r>
              <a:rPr lang="en-US"/>
              <a:t>Click to edit Master title style</a:t>
            </a:r>
          </a:p>
        </p:txBody>
      </p:sp>
      <p:sp>
        <p:nvSpPr>
          <p:cNvPr id="15" name="Text Placeholder 8"/>
          <p:cNvSpPr>
            <a:spLocks noGrp="1"/>
          </p:cNvSpPr>
          <p:nvPr>
            <p:ph type="body" sz="quarter" idx="15" hasCustomPrompt="1"/>
          </p:nvPr>
        </p:nvSpPr>
        <p:spPr>
          <a:xfrm>
            <a:off x="587375" y="2031627"/>
            <a:ext cx="3587343" cy="170560"/>
          </a:xfrm>
          <a:prstGeom prst="rect">
            <a:avLst/>
          </a:prstGeom>
        </p:spPr>
        <p:txBody>
          <a:bodyPr wrap="square" lIns="0" tIns="0" rIns="0" bIns="45720">
            <a:spAutoFit/>
          </a:bodyPr>
          <a:lstStyle>
            <a:lvl1pPr marL="0" indent="0">
              <a:lnSpc>
                <a:spcPct val="80000"/>
              </a:lnSpc>
              <a:spcAft>
                <a:spcPts val="600"/>
              </a:spcAft>
              <a:buNone/>
              <a:defRPr lang="en-US" sz="1000" b="0" i="0" kern="1200" cap="all" spc="120" baseline="0" dirty="0">
                <a:solidFill>
                  <a:schemeClr val="bg2"/>
                </a:solidFill>
                <a:latin typeface="Roboto Condensed Light" panose="02000000000000000000" pitchFamily="2" charset="0"/>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
        <p:nvSpPr>
          <p:cNvPr id="10" name="Text Placeholder 2"/>
          <p:cNvSpPr>
            <a:spLocks noGrp="1"/>
          </p:cNvSpPr>
          <p:nvPr>
            <p:ph type="body" sz="quarter" idx="18"/>
          </p:nvPr>
        </p:nvSpPr>
        <p:spPr>
          <a:xfrm>
            <a:off x="587376" y="2860106"/>
            <a:ext cx="3587342" cy="198965"/>
          </a:xfrm>
        </p:spPr>
        <p:txBody>
          <a:bodyPr/>
          <a:lstStyle/>
          <a:p>
            <a:pPr lvl="0"/>
            <a:r>
              <a:rPr lang="en-US"/>
              <a:t>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 Large Image Left">
    <p:spTree>
      <p:nvGrpSpPr>
        <p:cNvPr id="1" name=""/>
        <p:cNvGrpSpPr/>
        <p:nvPr/>
      </p:nvGrpSpPr>
      <p:grpSpPr>
        <a:xfrm>
          <a:off x="0" y="0"/>
          <a:ext cx="0" cy="0"/>
          <a:chOff x="0" y="0"/>
          <a:chExt cx="0" cy="0"/>
        </a:xfrm>
      </p:grpSpPr>
      <p:sp>
        <p:nvSpPr>
          <p:cNvPr id="13" name="Picture Placeholder 5"/>
          <p:cNvSpPr>
            <a:spLocks noGrp="1"/>
          </p:cNvSpPr>
          <p:nvPr>
            <p:ph type="pic" sz="quarter" idx="11" hasCustomPrompt="1"/>
          </p:nvPr>
        </p:nvSpPr>
        <p:spPr>
          <a:xfrm>
            <a:off x="-611" y="-3175"/>
            <a:ext cx="2896211" cy="5143500"/>
          </a:xfrm>
          <a:custGeom>
            <a:avLst/>
            <a:gdLst>
              <a:gd name="connsiteX0" fmla="*/ 0 w 4556125"/>
              <a:gd name="connsiteY0" fmla="*/ 0 h 5151438"/>
              <a:gd name="connsiteX1" fmla="*/ 4556125 w 4556125"/>
              <a:gd name="connsiteY1" fmla="*/ 0 h 5151438"/>
              <a:gd name="connsiteX2" fmla="*/ 4556125 w 4556125"/>
              <a:gd name="connsiteY2" fmla="*/ 5151438 h 5151438"/>
              <a:gd name="connsiteX3" fmla="*/ 0 w 4556125"/>
              <a:gd name="connsiteY3" fmla="*/ 5151438 h 5151438"/>
              <a:gd name="connsiteX4" fmla="*/ 0 w 4556125"/>
              <a:gd name="connsiteY4" fmla="*/ 0 h 5151438"/>
              <a:gd name="connsiteX0-1" fmla="*/ 0 w 4556125"/>
              <a:gd name="connsiteY0-2" fmla="*/ 0 h 5151438"/>
              <a:gd name="connsiteX1-3" fmla="*/ 4556125 w 4556125"/>
              <a:gd name="connsiteY1-4" fmla="*/ 0 h 5151438"/>
              <a:gd name="connsiteX2-5" fmla="*/ 2957948 w 4556125"/>
              <a:gd name="connsiteY2-6" fmla="*/ 5151438 h 5151438"/>
              <a:gd name="connsiteX3-7" fmla="*/ 0 w 4556125"/>
              <a:gd name="connsiteY3-8" fmla="*/ 5151438 h 5151438"/>
              <a:gd name="connsiteX4-9" fmla="*/ 0 w 4556125"/>
              <a:gd name="connsiteY4-10" fmla="*/ 0 h 5151438"/>
              <a:gd name="connsiteX0-11" fmla="*/ 0 w 4515665"/>
              <a:gd name="connsiteY0-12" fmla="*/ 0 h 5151438"/>
              <a:gd name="connsiteX1-13" fmla="*/ 4515665 w 4515665"/>
              <a:gd name="connsiteY1-14" fmla="*/ 0 h 5151438"/>
              <a:gd name="connsiteX2-15" fmla="*/ 2957948 w 4515665"/>
              <a:gd name="connsiteY2-16" fmla="*/ 5151438 h 5151438"/>
              <a:gd name="connsiteX3-17" fmla="*/ 0 w 4515665"/>
              <a:gd name="connsiteY3-18" fmla="*/ 5151438 h 5151438"/>
              <a:gd name="connsiteX4-19" fmla="*/ 0 w 4515665"/>
              <a:gd name="connsiteY4-20" fmla="*/ 0 h 5151438"/>
              <a:gd name="connsiteX0-21" fmla="*/ 0 w 4515665"/>
              <a:gd name="connsiteY0-22" fmla="*/ 0 h 5164138"/>
              <a:gd name="connsiteX1-23" fmla="*/ 4515665 w 4515665"/>
              <a:gd name="connsiteY1-24" fmla="*/ 0 h 5164138"/>
              <a:gd name="connsiteX2-25" fmla="*/ 3015098 w 4515665"/>
              <a:gd name="connsiteY2-26" fmla="*/ 5164138 h 5164138"/>
              <a:gd name="connsiteX3-27" fmla="*/ 0 w 4515665"/>
              <a:gd name="connsiteY3-28" fmla="*/ 5151438 h 5164138"/>
              <a:gd name="connsiteX4-29" fmla="*/ 0 w 4515665"/>
              <a:gd name="connsiteY4-30" fmla="*/ 0 h 5164138"/>
              <a:gd name="connsiteX0-31" fmla="*/ 0 w 4407715"/>
              <a:gd name="connsiteY0-32" fmla="*/ 0 h 5164138"/>
              <a:gd name="connsiteX1-33" fmla="*/ 4407715 w 4407715"/>
              <a:gd name="connsiteY1-34" fmla="*/ 6350 h 5164138"/>
              <a:gd name="connsiteX2-35" fmla="*/ 3015098 w 4407715"/>
              <a:gd name="connsiteY2-36" fmla="*/ 5164138 h 5164138"/>
              <a:gd name="connsiteX3-37" fmla="*/ 0 w 4407715"/>
              <a:gd name="connsiteY3-38" fmla="*/ 5151438 h 5164138"/>
              <a:gd name="connsiteX4-39" fmla="*/ 0 w 4407715"/>
              <a:gd name="connsiteY4-40" fmla="*/ 0 h 5164138"/>
              <a:gd name="connsiteX0-41" fmla="*/ 0 w 4534715"/>
              <a:gd name="connsiteY0-42" fmla="*/ 0 h 5164138"/>
              <a:gd name="connsiteX1-43" fmla="*/ 4534715 w 4534715"/>
              <a:gd name="connsiteY1-44" fmla="*/ 12700 h 5164138"/>
              <a:gd name="connsiteX2-45" fmla="*/ 3015098 w 4534715"/>
              <a:gd name="connsiteY2-46" fmla="*/ 5164138 h 5164138"/>
              <a:gd name="connsiteX3-47" fmla="*/ 0 w 4534715"/>
              <a:gd name="connsiteY3-48" fmla="*/ 5151438 h 5164138"/>
              <a:gd name="connsiteX4-49" fmla="*/ 0 w 4534715"/>
              <a:gd name="connsiteY4-50" fmla="*/ 0 h 5164138"/>
              <a:gd name="connsiteX0-51" fmla="*/ 1403350 w 4534715"/>
              <a:gd name="connsiteY0-52" fmla="*/ 0 h 5151438"/>
              <a:gd name="connsiteX1-53" fmla="*/ 4534715 w 4534715"/>
              <a:gd name="connsiteY1-54" fmla="*/ 0 h 5151438"/>
              <a:gd name="connsiteX2-55" fmla="*/ 3015098 w 4534715"/>
              <a:gd name="connsiteY2-56" fmla="*/ 5151438 h 5151438"/>
              <a:gd name="connsiteX3-57" fmla="*/ 0 w 4534715"/>
              <a:gd name="connsiteY3-58" fmla="*/ 5138738 h 5151438"/>
              <a:gd name="connsiteX4-59" fmla="*/ 1403350 w 4534715"/>
              <a:gd name="connsiteY4-60" fmla="*/ 0 h 5151438"/>
              <a:gd name="connsiteX0-61" fmla="*/ 0 w 3131365"/>
              <a:gd name="connsiteY0-62" fmla="*/ 0 h 5151438"/>
              <a:gd name="connsiteX1-63" fmla="*/ 3131365 w 3131365"/>
              <a:gd name="connsiteY1-64" fmla="*/ 0 h 5151438"/>
              <a:gd name="connsiteX2-65" fmla="*/ 1611748 w 3131365"/>
              <a:gd name="connsiteY2-66" fmla="*/ 5151438 h 5151438"/>
              <a:gd name="connsiteX3-67" fmla="*/ 12700 w 3131365"/>
              <a:gd name="connsiteY3-68" fmla="*/ 5145088 h 5151438"/>
              <a:gd name="connsiteX4-69" fmla="*/ 0 w 3131365"/>
              <a:gd name="connsiteY4-70" fmla="*/ 0 h 5151438"/>
              <a:gd name="connsiteX0-71" fmla="*/ 552474 w 3118689"/>
              <a:gd name="connsiteY0-72" fmla="*/ 0 h 5151438"/>
              <a:gd name="connsiteX1-73" fmla="*/ 3118689 w 3118689"/>
              <a:gd name="connsiteY1-74" fmla="*/ 0 h 5151438"/>
              <a:gd name="connsiteX2-75" fmla="*/ 1599072 w 3118689"/>
              <a:gd name="connsiteY2-76" fmla="*/ 5151438 h 5151438"/>
              <a:gd name="connsiteX3-77" fmla="*/ 24 w 3118689"/>
              <a:gd name="connsiteY3-78" fmla="*/ 5145088 h 5151438"/>
              <a:gd name="connsiteX4-79" fmla="*/ 552474 w 3118689"/>
              <a:gd name="connsiteY4-80" fmla="*/ 0 h 5151438"/>
              <a:gd name="connsiteX0-81" fmla="*/ 228656 w 3118721"/>
              <a:gd name="connsiteY0-82" fmla="*/ 0 h 5151438"/>
              <a:gd name="connsiteX1-83" fmla="*/ 3118721 w 3118721"/>
              <a:gd name="connsiteY1-84" fmla="*/ 0 h 5151438"/>
              <a:gd name="connsiteX2-85" fmla="*/ 1599104 w 3118721"/>
              <a:gd name="connsiteY2-86" fmla="*/ 5151438 h 5151438"/>
              <a:gd name="connsiteX3-87" fmla="*/ 56 w 3118721"/>
              <a:gd name="connsiteY3-88" fmla="*/ 5145088 h 5151438"/>
              <a:gd name="connsiteX4-89" fmla="*/ 228656 w 3118721"/>
              <a:gd name="connsiteY4-90" fmla="*/ 0 h 5151438"/>
              <a:gd name="connsiteX0-91" fmla="*/ 0 w 2890065"/>
              <a:gd name="connsiteY0-92" fmla="*/ 0 h 5151438"/>
              <a:gd name="connsiteX1-93" fmla="*/ 2890065 w 2890065"/>
              <a:gd name="connsiteY1-94" fmla="*/ 0 h 5151438"/>
              <a:gd name="connsiteX2-95" fmla="*/ 1370448 w 2890065"/>
              <a:gd name="connsiteY2-96" fmla="*/ 5151438 h 5151438"/>
              <a:gd name="connsiteX3-97" fmla="*/ 241300 w 2890065"/>
              <a:gd name="connsiteY3-98" fmla="*/ 5119688 h 5151438"/>
              <a:gd name="connsiteX4-99" fmla="*/ 0 w 2890065"/>
              <a:gd name="connsiteY4-100" fmla="*/ 0 h 5151438"/>
              <a:gd name="connsiteX0-101" fmla="*/ 1221 w 2891286"/>
              <a:gd name="connsiteY0-102" fmla="*/ 0 h 5151438"/>
              <a:gd name="connsiteX1-103" fmla="*/ 2891286 w 2891286"/>
              <a:gd name="connsiteY1-104" fmla="*/ 0 h 5151438"/>
              <a:gd name="connsiteX2-105" fmla="*/ 1371669 w 2891286"/>
              <a:gd name="connsiteY2-106" fmla="*/ 5151438 h 5151438"/>
              <a:gd name="connsiteX3-107" fmla="*/ 1221 w 2891286"/>
              <a:gd name="connsiteY3-108" fmla="*/ 5151438 h 5151438"/>
              <a:gd name="connsiteX4-109" fmla="*/ 1221 w 2891286"/>
              <a:gd name="connsiteY4-110" fmla="*/ 0 h 51514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91286" h="5151438">
                <a:moveTo>
                  <a:pt x="1221" y="0"/>
                </a:moveTo>
                <a:lnTo>
                  <a:pt x="2891286" y="0"/>
                </a:lnTo>
                <a:lnTo>
                  <a:pt x="1371669" y="5151438"/>
                </a:lnTo>
                <a:lnTo>
                  <a:pt x="1221" y="5151438"/>
                </a:lnTo>
                <a:cubicBezTo>
                  <a:pt x="-3012" y="3436409"/>
                  <a:pt x="5454" y="1715029"/>
                  <a:pt x="1221" y="0"/>
                </a:cubicBez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4935" lvl="0" indent="-114935" algn="ctr"/>
            <a:r>
              <a:rPr lang="en-US"/>
              <a:t>Picture </a:t>
            </a:r>
          </a:p>
        </p:txBody>
      </p:sp>
      <p:sp>
        <p:nvSpPr>
          <p:cNvPr id="14" name="TextBox 13"/>
          <p:cNvSpPr txBox="1"/>
          <p:nvPr userDrawn="1"/>
        </p:nvSpPr>
        <p:spPr>
          <a:xfrm>
            <a:off x="1707246" y="2813992"/>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8" name="Title 1"/>
          <p:cNvSpPr>
            <a:spLocks noGrp="1"/>
          </p:cNvSpPr>
          <p:nvPr>
            <p:ph type="title"/>
          </p:nvPr>
        </p:nvSpPr>
        <p:spPr>
          <a:xfrm>
            <a:off x="3351212" y="1543050"/>
            <a:ext cx="5208587" cy="572464"/>
          </a:xfrm>
          <a:prstGeom prst="rect">
            <a:avLst/>
          </a:prstGeom>
        </p:spPr>
        <p:txBody>
          <a:bodyPr vert="horz" wrap="square" lIns="0" tIns="0" rIns="0" bIns="182880" rtlCol="0" anchor="t" anchorCtr="0">
            <a:spAutoFit/>
          </a:bodyPr>
          <a:lstStyle>
            <a:lvl1pPr algn="l">
              <a:defRPr lang="en-US" sz="2800" dirty="0"/>
            </a:lvl1pPr>
          </a:lstStyle>
          <a:p>
            <a:pPr lvl="0"/>
            <a:r>
              <a:rPr lang="en-US"/>
              <a:t>Click to edit Master title style</a:t>
            </a:r>
          </a:p>
        </p:txBody>
      </p:sp>
      <p:sp>
        <p:nvSpPr>
          <p:cNvPr id="6" name="Text Placeholder 2"/>
          <p:cNvSpPr>
            <a:spLocks noGrp="1"/>
          </p:cNvSpPr>
          <p:nvPr>
            <p:ph type="body" sz="quarter" idx="18"/>
          </p:nvPr>
        </p:nvSpPr>
        <p:spPr>
          <a:xfrm>
            <a:off x="3351213" y="2127344"/>
            <a:ext cx="5208586" cy="198965"/>
          </a:xfrm>
        </p:spPr>
        <p:txBody>
          <a:bodyPr/>
          <a:lstStyle/>
          <a:p>
            <a:pPr lvl="0"/>
            <a:r>
              <a:rPr lang="en-US"/>
              <a:t>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 Large Image Left">
    <p:spTree>
      <p:nvGrpSpPr>
        <p:cNvPr id="1" name=""/>
        <p:cNvGrpSpPr/>
        <p:nvPr/>
      </p:nvGrpSpPr>
      <p:grpSpPr>
        <a:xfrm>
          <a:off x="0" y="0"/>
          <a:ext cx="0" cy="0"/>
          <a:chOff x="0" y="0"/>
          <a:chExt cx="0" cy="0"/>
        </a:xfrm>
      </p:grpSpPr>
      <p:sp>
        <p:nvSpPr>
          <p:cNvPr id="13" name="Picture Placeholder 5"/>
          <p:cNvSpPr>
            <a:spLocks noGrp="1"/>
          </p:cNvSpPr>
          <p:nvPr>
            <p:ph type="pic" sz="quarter" idx="11" hasCustomPrompt="1"/>
          </p:nvPr>
        </p:nvSpPr>
        <p:spPr>
          <a:xfrm>
            <a:off x="-611" y="-3175"/>
            <a:ext cx="2896211" cy="5143500"/>
          </a:xfrm>
          <a:custGeom>
            <a:avLst/>
            <a:gdLst>
              <a:gd name="connsiteX0" fmla="*/ 0 w 4556125"/>
              <a:gd name="connsiteY0" fmla="*/ 0 h 5151438"/>
              <a:gd name="connsiteX1" fmla="*/ 4556125 w 4556125"/>
              <a:gd name="connsiteY1" fmla="*/ 0 h 5151438"/>
              <a:gd name="connsiteX2" fmla="*/ 4556125 w 4556125"/>
              <a:gd name="connsiteY2" fmla="*/ 5151438 h 5151438"/>
              <a:gd name="connsiteX3" fmla="*/ 0 w 4556125"/>
              <a:gd name="connsiteY3" fmla="*/ 5151438 h 5151438"/>
              <a:gd name="connsiteX4" fmla="*/ 0 w 4556125"/>
              <a:gd name="connsiteY4" fmla="*/ 0 h 5151438"/>
              <a:gd name="connsiteX0-1" fmla="*/ 0 w 4556125"/>
              <a:gd name="connsiteY0-2" fmla="*/ 0 h 5151438"/>
              <a:gd name="connsiteX1-3" fmla="*/ 4556125 w 4556125"/>
              <a:gd name="connsiteY1-4" fmla="*/ 0 h 5151438"/>
              <a:gd name="connsiteX2-5" fmla="*/ 2957948 w 4556125"/>
              <a:gd name="connsiteY2-6" fmla="*/ 5151438 h 5151438"/>
              <a:gd name="connsiteX3-7" fmla="*/ 0 w 4556125"/>
              <a:gd name="connsiteY3-8" fmla="*/ 5151438 h 5151438"/>
              <a:gd name="connsiteX4-9" fmla="*/ 0 w 4556125"/>
              <a:gd name="connsiteY4-10" fmla="*/ 0 h 5151438"/>
              <a:gd name="connsiteX0-11" fmla="*/ 0 w 4515665"/>
              <a:gd name="connsiteY0-12" fmla="*/ 0 h 5151438"/>
              <a:gd name="connsiteX1-13" fmla="*/ 4515665 w 4515665"/>
              <a:gd name="connsiteY1-14" fmla="*/ 0 h 5151438"/>
              <a:gd name="connsiteX2-15" fmla="*/ 2957948 w 4515665"/>
              <a:gd name="connsiteY2-16" fmla="*/ 5151438 h 5151438"/>
              <a:gd name="connsiteX3-17" fmla="*/ 0 w 4515665"/>
              <a:gd name="connsiteY3-18" fmla="*/ 5151438 h 5151438"/>
              <a:gd name="connsiteX4-19" fmla="*/ 0 w 4515665"/>
              <a:gd name="connsiteY4-20" fmla="*/ 0 h 5151438"/>
              <a:gd name="connsiteX0-21" fmla="*/ 0 w 4515665"/>
              <a:gd name="connsiteY0-22" fmla="*/ 0 h 5164138"/>
              <a:gd name="connsiteX1-23" fmla="*/ 4515665 w 4515665"/>
              <a:gd name="connsiteY1-24" fmla="*/ 0 h 5164138"/>
              <a:gd name="connsiteX2-25" fmla="*/ 3015098 w 4515665"/>
              <a:gd name="connsiteY2-26" fmla="*/ 5164138 h 5164138"/>
              <a:gd name="connsiteX3-27" fmla="*/ 0 w 4515665"/>
              <a:gd name="connsiteY3-28" fmla="*/ 5151438 h 5164138"/>
              <a:gd name="connsiteX4-29" fmla="*/ 0 w 4515665"/>
              <a:gd name="connsiteY4-30" fmla="*/ 0 h 5164138"/>
              <a:gd name="connsiteX0-31" fmla="*/ 0 w 4407715"/>
              <a:gd name="connsiteY0-32" fmla="*/ 0 h 5164138"/>
              <a:gd name="connsiteX1-33" fmla="*/ 4407715 w 4407715"/>
              <a:gd name="connsiteY1-34" fmla="*/ 6350 h 5164138"/>
              <a:gd name="connsiteX2-35" fmla="*/ 3015098 w 4407715"/>
              <a:gd name="connsiteY2-36" fmla="*/ 5164138 h 5164138"/>
              <a:gd name="connsiteX3-37" fmla="*/ 0 w 4407715"/>
              <a:gd name="connsiteY3-38" fmla="*/ 5151438 h 5164138"/>
              <a:gd name="connsiteX4-39" fmla="*/ 0 w 4407715"/>
              <a:gd name="connsiteY4-40" fmla="*/ 0 h 5164138"/>
              <a:gd name="connsiteX0-41" fmla="*/ 0 w 4534715"/>
              <a:gd name="connsiteY0-42" fmla="*/ 0 h 5164138"/>
              <a:gd name="connsiteX1-43" fmla="*/ 4534715 w 4534715"/>
              <a:gd name="connsiteY1-44" fmla="*/ 12700 h 5164138"/>
              <a:gd name="connsiteX2-45" fmla="*/ 3015098 w 4534715"/>
              <a:gd name="connsiteY2-46" fmla="*/ 5164138 h 5164138"/>
              <a:gd name="connsiteX3-47" fmla="*/ 0 w 4534715"/>
              <a:gd name="connsiteY3-48" fmla="*/ 5151438 h 5164138"/>
              <a:gd name="connsiteX4-49" fmla="*/ 0 w 4534715"/>
              <a:gd name="connsiteY4-50" fmla="*/ 0 h 5164138"/>
              <a:gd name="connsiteX0-51" fmla="*/ 1403350 w 4534715"/>
              <a:gd name="connsiteY0-52" fmla="*/ 0 h 5151438"/>
              <a:gd name="connsiteX1-53" fmla="*/ 4534715 w 4534715"/>
              <a:gd name="connsiteY1-54" fmla="*/ 0 h 5151438"/>
              <a:gd name="connsiteX2-55" fmla="*/ 3015098 w 4534715"/>
              <a:gd name="connsiteY2-56" fmla="*/ 5151438 h 5151438"/>
              <a:gd name="connsiteX3-57" fmla="*/ 0 w 4534715"/>
              <a:gd name="connsiteY3-58" fmla="*/ 5138738 h 5151438"/>
              <a:gd name="connsiteX4-59" fmla="*/ 1403350 w 4534715"/>
              <a:gd name="connsiteY4-60" fmla="*/ 0 h 5151438"/>
              <a:gd name="connsiteX0-61" fmla="*/ 0 w 3131365"/>
              <a:gd name="connsiteY0-62" fmla="*/ 0 h 5151438"/>
              <a:gd name="connsiteX1-63" fmla="*/ 3131365 w 3131365"/>
              <a:gd name="connsiteY1-64" fmla="*/ 0 h 5151438"/>
              <a:gd name="connsiteX2-65" fmla="*/ 1611748 w 3131365"/>
              <a:gd name="connsiteY2-66" fmla="*/ 5151438 h 5151438"/>
              <a:gd name="connsiteX3-67" fmla="*/ 12700 w 3131365"/>
              <a:gd name="connsiteY3-68" fmla="*/ 5145088 h 5151438"/>
              <a:gd name="connsiteX4-69" fmla="*/ 0 w 3131365"/>
              <a:gd name="connsiteY4-70" fmla="*/ 0 h 5151438"/>
              <a:gd name="connsiteX0-71" fmla="*/ 552474 w 3118689"/>
              <a:gd name="connsiteY0-72" fmla="*/ 0 h 5151438"/>
              <a:gd name="connsiteX1-73" fmla="*/ 3118689 w 3118689"/>
              <a:gd name="connsiteY1-74" fmla="*/ 0 h 5151438"/>
              <a:gd name="connsiteX2-75" fmla="*/ 1599072 w 3118689"/>
              <a:gd name="connsiteY2-76" fmla="*/ 5151438 h 5151438"/>
              <a:gd name="connsiteX3-77" fmla="*/ 24 w 3118689"/>
              <a:gd name="connsiteY3-78" fmla="*/ 5145088 h 5151438"/>
              <a:gd name="connsiteX4-79" fmla="*/ 552474 w 3118689"/>
              <a:gd name="connsiteY4-80" fmla="*/ 0 h 5151438"/>
              <a:gd name="connsiteX0-81" fmla="*/ 228656 w 3118721"/>
              <a:gd name="connsiteY0-82" fmla="*/ 0 h 5151438"/>
              <a:gd name="connsiteX1-83" fmla="*/ 3118721 w 3118721"/>
              <a:gd name="connsiteY1-84" fmla="*/ 0 h 5151438"/>
              <a:gd name="connsiteX2-85" fmla="*/ 1599104 w 3118721"/>
              <a:gd name="connsiteY2-86" fmla="*/ 5151438 h 5151438"/>
              <a:gd name="connsiteX3-87" fmla="*/ 56 w 3118721"/>
              <a:gd name="connsiteY3-88" fmla="*/ 5145088 h 5151438"/>
              <a:gd name="connsiteX4-89" fmla="*/ 228656 w 3118721"/>
              <a:gd name="connsiteY4-90" fmla="*/ 0 h 5151438"/>
              <a:gd name="connsiteX0-91" fmla="*/ 0 w 2890065"/>
              <a:gd name="connsiteY0-92" fmla="*/ 0 h 5151438"/>
              <a:gd name="connsiteX1-93" fmla="*/ 2890065 w 2890065"/>
              <a:gd name="connsiteY1-94" fmla="*/ 0 h 5151438"/>
              <a:gd name="connsiteX2-95" fmla="*/ 1370448 w 2890065"/>
              <a:gd name="connsiteY2-96" fmla="*/ 5151438 h 5151438"/>
              <a:gd name="connsiteX3-97" fmla="*/ 241300 w 2890065"/>
              <a:gd name="connsiteY3-98" fmla="*/ 5119688 h 5151438"/>
              <a:gd name="connsiteX4-99" fmla="*/ 0 w 2890065"/>
              <a:gd name="connsiteY4-100" fmla="*/ 0 h 5151438"/>
              <a:gd name="connsiteX0-101" fmla="*/ 1221 w 2891286"/>
              <a:gd name="connsiteY0-102" fmla="*/ 0 h 5151438"/>
              <a:gd name="connsiteX1-103" fmla="*/ 2891286 w 2891286"/>
              <a:gd name="connsiteY1-104" fmla="*/ 0 h 5151438"/>
              <a:gd name="connsiteX2-105" fmla="*/ 1371669 w 2891286"/>
              <a:gd name="connsiteY2-106" fmla="*/ 5151438 h 5151438"/>
              <a:gd name="connsiteX3-107" fmla="*/ 1221 w 2891286"/>
              <a:gd name="connsiteY3-108" fmla="*/ 5151438 h 5151438"/>
              <a:gd name="connsiteX4-109" fmla="*/ 1221 w 2891286"/>
              <a:gd name="connsiteY4-110" fmla="*/ 0 h 51514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91286" h="5151438">
                <a:moveTo>
                  <a:pt x="1221" y="0"/>
                </a:moveTo>
                <a:lnTo>
                  <a:pt x="2891286" y="0"/>
                </a:lnTo>
                <a:lnTo>
                  <a:pt x="1371669" y="5151438"/>
                </a:lnTo>
                <a:lnTo>
                  <a:pt x="1221" y="5151438"/>
                </a:lnTo>
                <a:cubicBezTo>
                  <a:pt x="-3012" y="3436409"/>
                  <a:pt x="5454" y="1715029"/>
                  <a:pt x="1221" y="0"/>
                </a:cubicBez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4935" lvl="0" indent="-114935" algn="ctr"/>
            <a:r>
              <a:rPr lang="en-US"/>
              <a:t>Picture </a:t>
            </a:r>
          </a:p>
        </p:txBody>
      </p:sp>
      <p:sp>
        <p:nvSpPr>
          <p:cNvPr id="8" name="Title 1"/>
          <p:cNvSpPr>
            <a:spLocks noGrp="1"/>
          </p:cNvSpPr>
          <p:nvPr>
            <p:ph type="title"/>
          </p:nvPr>
        </p:nvSpPr>
        <p:spPr>
          <a:xfrm>
            <a:off x="3351212" y="1543050"/>
            <a:ext cx="5208587" cy="572464"/>
          </a:xfrm>
          <a:prstGeom prst="rect">
            <a:avLst/>
          </a:prstGeom>
        </p:spPr>
        <p:txBody>
          <a:bodyPr vert="horz" wrap="square" lIns="0" tIns="0" rIns="0" bIns="182880" rtlCol="0" anchor="t" anchorCtr="0">
            <a:spAutoFit/>
          </a:bodyPr>
          <a:lstStyle>
            <a:lvl1pPr algn="l">
              <a:defRPr lang="en-US" sz="2800" dirty="0"/>
            </a:lvl1pPr>
          </a:lstStyle>
          <a:p>
            <a:pPr lvl="0"/>
            <a:r>
              <a:rPr lang="en-US"/>
              <a:t>Click to edit Master title style</a:t>
            </a:r>
          </a:p>
        </p:txBody>
      </p:sp>
      <p:sp>
        <p:nvSpPr>
          <p:cNvPr id="6" name="Text Placeholder 2"/>
          <p:cNvSpPr>
            <a:spLocks noGrp="1"/>
          </p:cNvSpPr>
          <p:nvPr>
            <p:ph type="body" sz="quarter" idx="18"/>
          </p:nvPr>
        </p:nvSpPr>
        <p:spPr>
          <a:xfrm>
            <a:off x="3351213" y="2127344"/>
            <a:ext cx="2438400" cy="198965"/>
          </a:xfrm>
        </p:spPr>
        <p:txBody>
          <a:bodyPr/>
          <a:lstStyle/>
          <a:p>
            <a:pPr lvl="0"/>
            <a:r>
              <a:rPr lang="en-US"/>
              <a:t>Edit Master text styles</a:t>
            </a:r>
          </a:p>
        </p:txBody>
      </p:sp>
      <p:sp>
        <p:nvSpPr>
          <p:cNvPr id="10" name="Text Placeholder 2"/>
          <p:cNvSpPr>
            <a:spLocks noGrp="1"/>
          </p:cNvSpPr>
          <p:nvPr>
            <p:ph type="body" sz="quarter" idx="19"/>
          </p:nvPr>
        </p:nvSpPr>
        <p:spPr>
          <a:xfrm>
            <a:off x="6129809" y="2127344"/>
            <a:ext cx="2438400" cy="198965"/>
          </a:xfrm>
        </p:spPr>
        <p:txBody>
          <a:bodyPr/>
          <a:lstStyle/>
          <a:p>
            <a:pPr lvl="0"/>
            <a:r>
              <a:rPr lang="en-US"/>
              <a:t>Edit Master text styles</a:t>
            </a:r>
          </a:p>
        </p:txBody>
      </p:sp>
      <p:sp>
        <p:nvSpPr>
          <p:cNvPr id="11" name="TextBox 10"/>
          <p:cNvSpPr txBox="1"/>
          <p:nvPr userDrawn="1"/>
        </p:nvSpPr>
        <p:spPr>
          <a:xfrm>
            <a:off x="1707246" y="2813992"/>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stretch>
            <a:fillRect/>
          </a:stretch>
        </p:blipFill>
        <p:spPr>
          <a:xfrm>
            <a:off x="0" y="0"/>
            <a:ext cx="9144000" cy="5143500"/>
          </a:xfrm>
          <a:prstGeom prst="rect">
            <a:avLst/>
          </a:prstGeom>
        </p:spPr>
      </p:pic>
      <p:pic>
        <p:nvPicPr>
          <p:cNvPr id="12" name="Picture 26"/>
          <p:cNvPicPr>
            <a:picLocks noChangeAspect="1"/>
          </p:cNvPicPr>
          <p:nvPr userDrawn="1"/>
        </p:nvPicPr>
        <p:blipFill rotWithShape="1">
          <a:blip r:embed="rId3">
            <a:extLst>
              <a:ext uri="{96DAC541-7B7A-43D3-8B79-37D633B846F1}">
                <asvg:svgBlip xmlns:asvg="http://schemas.microsoft.com/office/drawing/2016/SVG/main" r:embed="rId4"/>
              </a:ext>
            </a:extLst>
          </a:blip>
          <a:srcRect l="-3540" t="3" r="59594" b="23884"/>
          <a:stretch>
            <a:fillRect/>
          </a:stretch>
        </p:blipFill>
        <p:spPr>
          <a:xfrm>
            <a:off x="7718156" y="335"/>
            <a:ext cx="1425844" cy="5143165"/>
          </a:xfrm>
          <a:prstGeom prst="rect">
            <a:avLst/>
          </a:prstGeom>
        </p:spPr>
      </p:pic>
      <p:sp>
        <p:nvSpPr>
          <p:cNvPr id="16" name="Text Placeholder 8"/>
          <p:cNvSpPr>
            <a:spLocks noGrp="1"/>
          </p:cNvSpPr>
          <p:nvPr>
            <p:ph type="body" sz="quarter" idx="11" hasCustomPrompt="1"/>
          </p:nvPr>
        </p:nvSpPr>
        <p:spPr>
          <a:xfrm>
            <a:off x="592850" y="2376312"/>
            <a:ext cx="2282825" cy="195438"/>
          </a:xfrm>
          <a:prstGeom prst="rect">
            <a:avLst/>
          </a:prstGeom>
        </p:spPr>
        <p:txBody>
          <a:bodyPr wrap="square" lIns="0" tIns="0" rIns="0" bIns="45720">
            <a:spAutoFit/>
          </a:bodyPr>
          <a:lstStyle>
            <a:lvl1pPr marL="0" indent="0">
              <a:lnSpc>
                <a:spcPct val="80000"/>
              </a:lnSpc>
              <a:spcAft>
                <a:spcPts val="600"/>
              </a:spcAft>
              <a:buNone/>
              <a:defRPr lang="en-US" sz="1200" b="0" i="0" kern="1200" cap="all" spc="120" baseline="0" dirty="0">
                <a:solidFill>
                  <a:schemeClr val="bg2"/>
                </a:solidFill>
                <a:latin typeface="Roboto Condensed Light" panose="02000000000000000000" pitchFamily="2" charset="0"/>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
        <p:nvSpPr>
          <p:cNvPr id="17" name="Title 9"/>
          <p:cNvSpPr>
            <a:spLocks noGrp="1"/>
          </p:cNvSpPr>
          <p:nvPr>
            <p:ph type="title"/>
          </p:nvPr>
        </p:nvSpPr>
        <p:spPr>
          <a:xfrm>
            <a:off x="591686" y="2571750"/>
            <a:ext cx="5747642" cy="683264"/>
          </a:xfrm>
          <a:prstGeom prst="rect">
            <a:avLst/>
          </a:prstGeom>
        </p:spPr>
        <p:txBody>
          <a:bodyPr wrap="square" bIns="182880" anchor="t" anchorCtr="0">
            <a:spAutoFit/>
          </a:bodyPr>
          <a:lstStyle>
            <a:lvl1pPr>
              <a:defRPr sz="3600"/>
            </a:lvl1pPr>
          </a:lstStyle>
          <a:p>
            <a:r>
              <a:rPr lang="en-US"/>
              <a:t>Click to edit Master title style</a:t>
            </a:r>
          </a:p>
        </p:txBody>
      </p:sp>
      <p:sp>
        <p:nvSpPr>
          <p:cNvPr id="18" name="Text Placeholder 8"/>
          <p:cNvSpPr>
            <a:spLocks noGrp="1"/>
          </p:cNvSpPr>
          <p:nvPr>
            <p:ph type="body" sz="quarter" idx="13"/>
          </p:nvPr>
        </p:nvSpPr>
        <p:spPr>
          <a:xfrm>
            <a:off x="589319" y="3275120"/>
            <a:ext cx="3094037" cy="123111"/>
          </a:xfrm>
          <a:prstGeom prst="rect">
            <a:avLst/>
          </a:prstGeom>
        </p:spPr>
        <p:txBody>
          <a:bodyPr wrap="square" lIns="0" tIns="0" rIns="0" bIns="0">
            <a:spAutoFit/>
          </a:bodyPr>
          <a:lstStyle>
            <a:lvl1pPr marL="0" indent="0">
              <a:lnSpc>
                <a:spcPct val="80000"/>
              </a:lnSpc>
              <a:spcAft>
                <a:spcPts val="600"/>
              </a:spcAft>
              <a:buNone/>
              <a:defRPr lang="en-US" sz="1000" b="0" i="0" kern="1200" spc="0" baseline="0" dirty="0">
                <a:solidFill>
                  <a:schemeClr val="tx1">
                    <a:lumMod val="50000"/>
                    <a:lumOff val="50000"/>
                  </a:schemeClr>
                </a:solidFill>
                <a:latin typeface="Lato Light" panose="020F0302020204030203" pitchFamily="34" charset="77"/>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Edit Master text styles</a:t>
            </a:r>
          </a:p>
        </p:txBody>
      </p:sp>
      <p:pic>
        <p:nvPicPr>
          <p:cNvPr id="7" name="Picture 6"/>
          <p:cNvPicPr>
            <a:picLocks noChangeAspect="1"/>
          </p:cNvPicPr>
          <p:nvPr userDrawn="1"/>
        </p:nvPicPr>
        <p:blipFill>
          <a:blip r:embed="rId5"/>
          <a:srcRect/>
          <a:stretch>
            <a:fillRect/>
          </a:stretch>
        </p:blipFill>
        <p:spPr>
          <a:xfrm>
            <a:off x="491348" y="412638"/>
            <a:ext cx="1371600" cy="46863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 Large Image Right">
    <p:spTree>
      <p:nvGrpSpPr>
        <p:cNvPr id="1" name=""/>
        <p:cNvGrpSpPr/>
        <p:nvPr/>
      </p:nvGrpSpPr>
      <p:grpSpPr>
        <a:xfrm>
          <a:off x="0" y="0"/>
          <a:ext cx="0" cy="0"/>
          <a:chOff x="0" y="0"/>
          <a:chExt cx="0" cy="0"/>
        </a:xfrm>
      </p:grpSpPr>
      <p:sp>
        <p:nvSpPr>
          <p:cNvPr id="8" name="TextBox 7"/>
          <p:cNvSpPr txBox="1"/>
          <p:nvPr userDrawn="1"/>
        </p:nvSpPr>
        <p:spPr>
          <a:xfrm>
            <a:off x="8734096" y="4856635"/>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lvl="0"/>
            <a:fld id="{0A52FF5E-384C-654F-BC85-B661B40A616C}" type="slidenum">
              <a:rPr lang="en-US" sz="750"/>
              <a:t>‹#›</a:t>
            </a:fld>
            <a:endParaRPr lang="en-US" sz="750"/>
          </a:p>
        </p:txBody>
      </p:sp>
      <p:pic>
        <p:nvPicPr>
          <p:cNvPr id="9" name="Picture 8"/>
          <p:cNvPicPr>
            <a:picLocks noChangeAspect="1"/>
          </p:cNvPicPr>
          <p:nvPr userDrawn="1"/>
        </p:nvPicPr>
        <p:blipFill>
          <a:blip r:embed="rId2"/>
          <a:stretch>
            <a:fillRect/>
          </a:stretch>
        </p:blipFill>
        <p:spPr>
          <a:xfrm>
            <a:off x="7972095" y="4780684"/>
            <a:ext cx="762000" cy="265845"/>
          </a:xfrm>
          <a:prstGeom prst="rect">
            <a:avLst/>
          </a:prstGeom>
        </p:spPr>
      </p:pic>
      <p:sp>
        <p:nvSpPr>
          <p:cNvPr id="11" name="Picture Placeholder 9"/>
          <p:cNvSpPr>
            <a:spLocks noGrp="1"/>
          </p:cNvSpPr>
          <p:nvPr>
            <p:ph type="pic" sz="quarter" idx="13" hasCustomPrompt="1"/>
          </p:nvPr>
        </p:nvSpPr>
        <p:spPr>
          <a:xfrm>
            <a:off x="6249866" y="-3175"/>
            <a:ext cx="2899567" cy="5146132"/>
          </a:xfrm>
          <a:custGeom>
            <a:avLst/>
            <a:gdLst>
              <a:gd name="connsiteX0" fmla="*/ 0 w 4495800"/>
              <a:gd name="connsiteY0" fmla="*/ 0 h 5151438"/>
              <a:gd name="connsiteX1" fmla="*/ 4495800 w 4495800"/>
              <a:gd name="connsiteY1" fmla="*/ 0 h 5151438"/>
              <a:gd name="connsiteX2" fmla="*/ 4495800 w 4495800"/>
              <a:gd name="connsiteY2" fmla="*/ 5151438 h 5151438"/>
              <a:gd name="connsiteX3" fmla="*/ 0 w 4495800"/>
              <a:gd name="connsiteY3" fmla="*/ 5151438 h 5151438"/>
              <a:gd name="connsiteX4" fmla="*/ 0 w 4495800"/>
              <a:gd name="connsiteY4" fmla="*/ 0 h 5151438"/>
              <a:gd name="connsiteX0-1" fmla="*/ 1504950 w 4495800"/>
              <a:gd name="connsiteY0-2" fmla="*/ 0 h 5157788"/>
              <a:gd name="connsiteX1-3" fmla="*/ 4495800 w 4495800"/>
              <a:gd name="connsiteY1-4" fmla="*/ 6350 h 5157788"/>
              <a:gd name="connsiteX2-5" fmla="*/ 4495800 w 4495800"/>
              <a:gd name="connsiteY2-6" fmla="*/ 5157788 h 5157788"/>
              <a:gd name="connsiteX3-7" fmla="*/ 0 w 4495800"/>
              <a:gd name="connsiteY3-8" fmla="*/ 5157788 h 5157788"/>
              <a:gd name="connsiteX4-9" fmla="*/ 1504950 w 4495800"/>
              <a:gd name="connsiteY4-10" fmla="*/ 0 h 5157788"/>
              <a:gd name="connsiteX0-11" fmla="*/ 1587500 w 4578350"/>
              <a:gd name="connsiteY0-12" fmla="*/ 0 h 5157788"/>
              <a:gd name="connsiteX1-13" fmla="*/ 4578350 w 4578350"/>
              <a:gd name="connsiteY1-14" fmla="*/ 6350 h 5157788"/>
              <a:gd name="connsiteX2-15" fmla="*/ 4578350 w 4578350"/>
              <a:gd name="connsiteY2-16" fmla="*/ 5157788 h 5157788"/>
              <a:gd name="connsiteX3-17" fmla="*/ 0 w 4578350"/>
              <a:gd name="connsiteY3-18" fmla="*/ 5151438 h 5157788"/>
              <a:gd name="connsiteX4-19" fmla="*/ 1587500 w 4578350"/>
              <a:gd name="connsiteY4-20" fmla="*/ 0 h 5157788"/>
              <a:gd name="connsiteX0-21" fmla="*/ 1530350 w 4521200"/>
              <a:gd name="connsiteY0-22" fmla="*/ 0 h 5157788"/>
              <a:gd name="connsiteX1-23" fmla="*/ 4521200 w 4521200"/>
              <a:gd name="connsiteY1-24" fmla="*/ 6350 h 5157788"/>
              <a:gd name="connsiteX2-25" fmla="*/ 4521200 w 4521200"/>
              <a:gd name="connsiteY2-26" fmla="*/ 5157788 h 5157788"/>
              <a:gd name="connsiteX3-27" fmla="*/ 0 w 4521200"/>
              <a:gd name="connsiteY3-28" fmla="*/ 5157788 h 5157788"/>
              <a:gd name="connsiteX4-29" fmla="*/ 1530350 w 4521200"/>
              <a:gd name="connsiteY4-30" fmla="*/ 0 h 5157788"/>
              <a:gd name="connsiteX0-31" fmla="*/ 1530350 w 4521200"/>
              <a:gd name="connsiteY0-32" fmla="*/ 0 h 5157788"/>
              <a:gd name="connsiteX1-33" fmla="*/ 2470150 w 4521200"/>
              <a:gd name="connsiteY1-34" fmla="*/ 6350 h 5157788"/>
              <a:gd name="connsiteX2-35" fmla="*/ 4521200 w 4521200"/>
              <a:gd name="connsiteY2-36" fmla="*/ 5157788 h 5157788"/>
              <a:gd name="connsiteX3-37" fmla="*/ 0 w 4521200"/>
              <a:gd name="connsiteY3-38" fmla="*/ 5157788 h 5157788"/>
              <a:gd name="connsiteX4-39" fmla="*/ 1530350 w 4521200"/>
              <a:gd name="connsiteY4-40" fmla="*/ 0 h 5157788"/>
              <a:gd name="connsiteX0-41" fmla="*/ 1530350 w 4521200"/>
              <a:gd name="connsiteY0-42" fmla="*/ 0 h 5157788"/>
              <a:gd name="connsiteX1-43" fmla="*/ 2882900 w 4521200"/>
              <a:gd name="connsiteY1-44" fmla="*/ 0 h 5157788"/>
              <a:gd name="connsiteX2-45" fmla="*/ 4521200 w 4521200"/>
              <a:gd name="connsiteY2-46" fmla="*/ 5157788 h 5157788"/>
              <a:gd name="connsiteX3-47" fmla="*/ 0 w 4521200"/>
              <a:gd name="connsiteY3-48" fmla="*/ 5157788 h 5157788"/>
              <a:gd name="connsiteX4-49" fmla="*/ 1530350 w 4521200"/>
              <a:gd name="connsiteY4-50" fmla="*/ 0 h 5157788"/>
              <a:gd name="connsiteX0-51" fmla="*/ 1530350 w 2882900"/>
              <a:gd name="connsiteY0-52" fmla="*/ 0 h 5157788"/>
              <a:gd name="connsiteX1-53" fmla="*/ 2882900 w 2882900"/>
              <a:gd name="connsiteY1-54" fmla="*/ 0 h 5157788"/>
              <a:gd name="connsiteX2-55" fmla="*/ 2527300 w 2882900"/>
              <a:gd name="connsiteY2-56" fmla="*/ 5119688 h 5157788"/>
              <a:gd name="connsiteX3-57" fmla="*/ 0 w 2882900"/>
              <a:gd name="connsiteY3-58" fmla="*/ 5157788 h 5157788"/>
              <a:gd name="connsiteX4-59" fmla="*/ 1530350 w 2882900"/>
              <a:gd name="connsiteY4-60" fmla="*/ 0 h 5157788"/>
              <a:gd name="connsiteX0-61" fmla="*/ 1530350 w 2901950"/>
              <a:gd name="connsiteY0-62" fmla="*/ 0 h 5157788"/>
              <a:gd name="connsiteX1-63" fmla="*/ 2882900 w 2901950"/>
              <a:gd name="connsiteY1-64" fmla="*/ 0 h 5157788"/>
              <a:gd name="connsiteX2-65" fmla="*/ 2901950 w 2901950"/>
              <a:gd name="connsiteY2-66" fmla="*/ 5151438 h 5157788"/>
              <a:gd name="connsiteX3-67" fmla="*/ 0 w 2901950"/>
              <a:gd name="connsiteY3-68" fmla="*/ 5157788 h 5157788"/>
              <a:gd name="connsiteX4-69" fmla="*/ 1530350 w 2901950"/>
              <a:gd name="connsiteY4-70" fmla="*/ 0 h 5157788"/>
              <a:gd name="connsiteX0-71" fmla="*/ 1530350 w 2910408"/>
              <a:gd name="connsiteY0-72" fmla="*/ 0 h 5157788"/>
              <a:gd name="connsiteX1-73" fmla="*/ 2910408 w 2910408"/>
              <a:gd name="connsiteY1-74" fmla="*/ 18339 h 5157788"/>
              <a:gd name="connsiteX2-75" fmla="*/ 2901950 w 2910408"/>
              <a:gd name="connsiteY2-76" fmla="*/ 5151438 h 5157788"/>
              <a:gd name="connsiteX3-77" fmla="*/ 0 w 2910408"/>
              <a:gd name="connsiteY3-78" fmla="*/ 5157788 h 5157788"/>
              <a:gd name="connsiteX4-79" fmla="*/ 1530350 w 2910408"/>
              <a:gd name="connsiteY4-80" fmla="*/ 0 h 5157788"/>
              <a:gd name="connsiteX0-81" fmla="*/ 1530350 w 2902174"/>
              <a:gd name="connsiteY0-82" fmla="*/ 0 h 5157788"/>
              <a:gd name="connsiteX1-83" fmla="*/ 2882900 w 2902174"/>
              <a:gd name="connsiteY1-84" fmla="*/ 27508 h 5157788"/>
              <a:gd name="connsiteX2-85" fmla="*/ 2901950 w 2902174"/>
              <a:gd name="connsiteY2-86" fmla="*/ 5151438 h 5157788"/>
              <a:gd name="connsiteX3-87" fmla="*/ 0 w 2902174"/>
              <a:gd name="connsiteY3-88" fmla="*/ 5157788 h 5157788"/>
              <a:gd name="connsiteX4-89" fmla="*/ 1530350 w 2902174"/>
              <a:gd name="connsiteY4-90" fmla="*/ 0 h 5157788"/>
              <a:gd name="connsiteX0-91" fmla="*/ 1530350 w 2903127"/>
              <a:gd name="connsiteY0-92" fmla="*/ 0 h 5157788"/>
              <a:gd name="connsiteX1-93" fmla="*/ 2903127 w 2903127"/>
              <a:gd name="connsiteY1-94" fmla="*/ 2787 h 5157788"/>
              <a:gd name="connsiteX2-95" fmla="*/ 2901950 w 2903127"/>
              <a:gd name="connsiteY2-96" fmla="*/ 5151438 h 5157788"/>
              <a:gd name="connsiteX3-97" fmla="*/ 0 w 2903127"/>
              <a:gd name="connsiteY3-98" fmla="*/ 5157788 h 5157788"/>
              <a:gd name="connsiteX4-99" fmla="*/ 1530350 w 2903127"/>
              <a:gd name="connsiteY4-100" fmla="*/ 0 h 5157788"/>
              <a:gd name="connsiteX0-101" fmla="*/ 1530350 w 2907621"/>
              <a:gd name="connsiteY0-102" fmla="*/ 0 h 5157788"/>
              <a:gd name="connsiteX1-103" fmla="*/ 2907621 w 2907621"/>
              <a:gd name="connsiteY1-104" fmla="*/ 2787 h 5157788"/>
              <a:gd name="connsiteX2-105" fmla="*/ 2901950 w 2907621"/>
              <a:gd name="connsiteY2-106" fmla="*/ 5151438 h 5157788"/>
              <a:gd name="connsiteX3-107" fmla="*/ 0 w 2907621"/>
              <a:gd name="connsiteY3-108" fmla="*/ 5157788 h 5157788"/>
              <a:gd name="connsiteX4-109" fmla="*/ 1530350 w 2907621"/>
              <a:gd name="connsiteY4-110" fmla="*/ 0 h 5157788"/>
              <a:gd name="connsiteX0-111" fmla="*/ 1530350 w 2907621"/>
              <a:gd name="connsiteY0-112" fmla="*/ 0 h 5160427"/>
              <a:gd name="connsiteX1-113" fmla="*/ 2907621 w 2907621"/>
              <a:gd name="connsiteY1-114" fmla="*/ 2787 h 5160427"/>
              <a:gd name="connsiteX2-115" fmla="*/ 2901950 w 2907621"/>
              <a:gd name="connsiteY2-116" fmla="*/ 5160427 h 5160427"/>
              <a:gd name="connsiteX3-117" fmla="*/ 0 w 2907621"/>
              <a:gd name="connsiteY3-118" fmla="*/ 5157788 h 5160427"/>
              <a:gd name="connsiteX4-119" fmla="*/ 1530350 w 2907621"/>
              <a:gd name="connsiteY4-120" fmla="*/ 0 h 51604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7621" h="5160427">
                <a:moveTo>
                  <a:pt x="1530350" y="0"/>
                </a:moveTo>
                <a:lnTo>
                  <a:pt x="2907621" y="2787"/>
                </a:lnTo>
                <a:cubicBezTo>
                  <a:pt x="2904802" y="1713820"/>
                  <a:pt x="2904769" y="3449394"/>
                  <a:pt x="2901950" y="5160427"/>
                </a:cubicBezTo>
                <a:lnTo>
                  <a:pt x="0" y="5157788"/>
                </a:lnTo>
                <a:lnTo>
                  <a:pt x="1530350" y="0"/>
                </a:ln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4935" lvl="0" indent="-114935" algn="ctr"/>
            <a:r>
              <a:rPr lang="en-US"/>
              <a:t>Picture</a:t>
            </a:r>
          </a:p>
        </p:txBody>
      </p:sp>
      <p:sp>
        <p:nvSpPr>
          <p:cNvPr id="13" name="Title 1"/>
          <p:cNvSpPr>
            <a:spLocks noGrp="1"/>
          </p:cNvSpPr>
          <p:nvPr>
            <p:ph type="title"/>
          </p:nvPr>
        </p:nvSpPr>
        <p:spPr>
          <a:xfrm>
            <a:off x="587375" y="1550737"/>
            <a:ext cx="5203826"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10" name="TextBox 9"/>
          <p:cNvSpPr txBox="1"/>
          <p:nvPr userDrawn="1"/>
        </p:nvSpPr>
        <p:spPr>
          <a:xfrm>
            <a:off x="6700147" y="0"/>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15" name="Text Placeholder 2"/>
          <p:cNvSpPr>
            <a:spLocks noGrp="1"/>
          </p:cNvSpPr>
          <p:nvPr>
            <p:ph type="body" sz="quarter" idx="18"/>
          </p:nvPr>
        </p:nvSpPr>
        <p:spPr>
          <a:xfrm>
            <a:off x="587374" y="2130543"/>
            <a:ext cx="5203825" cy="198965"/>
          </a:xfrm>
        </p:spPr>
        <p:txBody>
          <a:bodyPr/>
          <a:lstStyle/>
          <a:p>
            <a:pPr lvl="0"/>
            <a:r>
              <a:rPr lang="en-US"/>
              <a:t>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Large Image Right">
    <p:spTree>
      <p:nvGrpSpPr>
        <p:cNvPr id="1" name=""/>
        <p:cNvGrpSpPr/>
        <p:nvPr/>
      </p:nvGrpSpPr>
      <p:grpSpPr>
        <a:xfrm>
          <a:off x="0" y="0"/>
          <a:ext cx="0" cy="0"/>
          <a:chOff x="0" y="0"/>
          <a:chExt cx="0" cy="0"/>
        </a:xfrm>
      </p:grpSpPr>
      <p:sp>
        <p:nvSpPr>
          <p:cNvPr id="8" name="TextBox 7"/>
          <p:cNvSpPr txBox="1"/>
          <p:nvPr userDrawn="1"/>
        </p:nvSpPr>
        <p:spPr>
          <a:xfrm>
            <a:off x="8734096" y="4856635"/>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lvl="0"/>
            <a:fld id="{0A52FF5E-384C-654F-BC85-B661B40A616C}" type="slidenum">
              <a:rPr lang="en-US" sz="750"/>
              <a:t>‹#›</a:t>
            </a:fld>
            <a:endParaRPr lang="en-US" sz="750"/>
          </a:p>
        </p:txBody>
      </p:sp>
      <p:pic>
        <p:nvPicPr>
          <p:cNvPr id="9" name="Picture 8"/>
          <p:cNvPicPr>
            <a:picLocks noChangeAspect="1"/>
          </p:cNvPicPr>
          <p:nvPr userDrawn="1"/>
        </p:nvPicPr>
        <p:blipFill>
          <a:blip r:embed="rId2"/>
          <a:stretch>
            <a:fillRect/>
          </a:stretch>
        </p:blipFill>
        <p:spPr>
          <a:xfrm>
            <a:off x="7972095" y="4780684"/>
            <a:ext cx="762000" cy="265845"/>
          </a:xfrm>
          <a:prstGeom prst="rect">
            <a:avLst/>
          </a:prstGeom>
        </p:spPr>
      </p:pic>
      <p:sp>
        <p:nvSpPr>
          <p:cNvPr id="11" name="Picture Placeholder 9"/>
          <p:cNvSpPr>
            <a:spLocks noGrp="1"/>
          </p:cNvSpPr>
          <p:nvPr>
            <p:ph type="pic" sz="quarter" idx="13" hasCustomPrompt="1"/>
          </p:nvPr>
        </p:nvSpPr>
        <p:spPr>
          <a:xfrm>
            <a:off x="6249866" y="-3175"/>
            <a:ext cx="2899567" cy="5146132"/>
          </a:xfrm>
          <a:custGeom>
            <a:avLst/>
            <a:gdLst>
              <a:gd name="connsiteX0" fmla="*/ 0 w 4495800"/>
              <a:gd name="connsiteY0" fmla="*/ 0 h 5151438"/>
              <a:gd name="connsiteX1" fmla="*/ 4495800 w 4495800"/>
              <a:gd name="connsiteY1" fmla="*/ 0 h 5151438"/>
              <a:gd name="connsiteX2" fmla="*/ 4495800 w 4495800"/>
              <a:gd name="connsiteY2" fmla="*/ 5151438 h 5151438"/>
              <a:gd name="connsiteX3" fmla="*/ 0 w 4495800"/>
              <a:gd name="connsiteY3" fmla="*/ 5151438 h 5151438"/>
              <a:gd name="connsiteX4" fmla="*/ 0 w 4495800"/>
              <a:gd name="connsiteY4" fmla="*/ 0 h 5151438"/>
              <a:gd name="connsiteX0-1" fmla="*/ 1504950 w 4495800"/>
              <a:gd name="connsiteY0-2" fmla="*/ 0 h 5157788"/>
              <a:gd name="connsiteX1-3" fmla="*/ 4495800 w 4495800"/>
              <a:gd name="connsiteY1-4" fmla="*/ 6350 h 5157788"/>
              <a:gd name="connsiteX2-5" fmla="*/ 4495800 w 4495800"/>
              <a:gd name="connsiteY2-6" fmla="*/ 5157788 h 5157788"/>
              <a:gd name="connsiteX3-7" fmla="*/ 0 w 4495800"/>
              <a:gd name="connsiteY3-8" fmla="*/ 5157788 h 5157788"/>
              <a:gd name="connsiteX4-9" fmla="*/ 1504950 w 4495800"/>
              <a:gd name="connsiteY4-10" fmla="*/ 0 h 5157788"/>
              <a:gd name="connsiteX0-11" fmla="*/ 1587500 w 4578350"/>
              <a:gd name="connsiteY0-12" fmla="*/ 0 h 5157788"/>
              <a:gd name="connsiteX1-13" fmla="*/ 4578350 w 4578350"/>
              <a:gd name="connsiteY1-14" fmla="*/ 6350 h 5157788"/>
              <a:gd name="connsiteX2-15" fmla="*/ 4578350 w 4578350"/>
              <a:gd name="connsiteY2-16" fmla="*/ 5157788 h 5157788"/>
              <a:gd name="connsiteX3-17" fmla="*/ 0 w 4578350"/>
              <a:gd name="connsiteY3-18" fmla="*/ 5151438 h 5157788"/>
              <a:gd name="connsiteX4-19" fmla="*/ 1587500 w 4578350"/>
              <a:gd name="connsiteY4-20" fmla="*/ 0 h 5157788"/>
              <a:gd name="connsiteX0-21" fmla="*/ 1530350 w 4521200"/>
              <a:gd name="connsiteY0-22" fmla="*/ 0 h 5157788"/>
              <a:gd name="connsiteX1-23" fmla="*/ 4521200 w 4521200"/>
              <a:gd name="connsiteY1-24" fmla="*/ 6350 h 5157788"/>
              <a:gd name="connsiteX2-25" fmla="*/ 4521200 w 4521200"/>
              <a:gd name="connsiteY2-26" fmla="*/ 5157788 h 5157788"/>
              <a:gd name="connsiteX3-27" fmla="*/ 0 w 4521200"/>
              <a:gd name="connsiteY3-28" fmla="*/ 5157788 h 5157788"/>
              <a:gd name="connsiteX4-29" fmla="*/ 1530350 w 4521200"/>
              <a:gd name="connsiteY4-30" fmla="*/ 0 h 5157788"/>
              <a:gd name="connsiteX0-31" fmla="*/ 1530350 w 4521200"/>
              <a:gd name="connsiteY0-32" fmla="*/ 0 h 5157788"/>
              <a:gd name="connsiteX1-33" fmla="*/ 2470150 w 4521200"/>
              <a:gd name="connsiteY1-34" fmla="*/ 6350 h 5157788"/>
              <a:gd name="connsiteX2-35" fmla="*/ 4521200 w 4521200"/>
              <a:gd name="connsiteY2-36" fmla="*/ 5157788 h 5157788"/>
              <a:gd name="connsiteX3-37" fmla="*/ 0 w 4521200"/>
              <a:gd name="connsiteY3-38" fmla="*/ 5157788 h 5157788"/>
              <a:gd name="connsiteX4-39" fmla="*/ 1530350 w 4521200"/>
              <a:gd name="connsiteY4-40" fmla="*/ 0 h 5157788"/>
              <a:gd name="connsiteX0-41" fmla="*/ 1530350 w 4521200"/>
              <a:gd name="connsiteY0-42" fmla="*/ 0 h 5157788"/>
              <a:gd name="connsiteX1-43" fmla="*/ 2882900 w 4521200"/>
              <a:gd name="connsiteY1-44" fmla="*/ 0 h 5157788"/>
              <a:gd name="connsiteX2-45" fmla="*/ 4521200 w 4521200"/>
              <a:gd name="connsiteY2-46" fmla="*/ 5157788 h 5157788"/>
              <a:gd name="connsiteX3-47" fmla="*/ 0 w 4521200"/>
              <a:gd name="connsiteY3-48" fmla="*/ 5157788 h 5157788"/>
              <a:gd name="connsiteX4-49" fmla="*/ 1530350 w 4521200"/>
              <a:gd name="connsiteY4-50" fmla="*/ 0 h 5157788"/>
              <a:gd name="connsiteX0-51" fmla="*/ 1530350 w 2882900"/>
              <a:gd name="connsiteY0-52" fmla="*/ 0 h 5157788"/>
              <a:gd name="connsiteX1-53" fmla="*/ 2882900 w 2882900"/>
              <a:gd name="connsiteY1-54" fmla="*/ 0 h 5157788"/>
              <a:gd name="connsiteX2-55" fmla="*/ 2527300 w 2882900"/>
              <a:gd name="connsiteY2-56" fmla="*/ 5119688 h 5157788"/>
              <a:gd name="connsiteX3-57" fmla="*/ 0 w 2882900"/>
              <a:gd name="connsiteY3-58" fmla="*/ 5157788 h 5157788"/>
              <a:gd name="connsiteX4-59" fmla="*/ 1530350 w 2882900"/>
              <a:gd name="connsiteY4-60" fmla="*/ 0 h 5157788"/>
              <a:gd name="connsiteX0-61" fmla="*/ 1530350 w 2901950"/>
              <a:gd name="connsiteY0-62" fmla="*/ 0 h 5157788"/>
              <a:gd name="connsiteX1-63" fmla="*/ 2882900 w 2901950"/>
              <a:gd name="connsiteY1-64" fmla="*/ 0 h 5157788"/>
              <a:gd name="connsiteX2-65" fmla="*/ 2901950 w 2901950"/>
              <a:gd name="connsiteY2-66" fmla="*/ 5151438 h 5157788"/>
              <a:gd name="connsiteX3-67" fmla="*/ 0 w 2901950"/>
              <a:gd name="connsiteY3-68" fmla="*/ 5157788 h 5157788"/>
              <a:gd name="connsiteX4-69" fmla="*/ 1530350 w 2901950"/>
              <a:gd name="connsiteY4-70" fmla="*/ 0 h 5157788"/>
              <a:gd name="connsiteX0-71" fmla="*/ 1530350 w 2910408"/>
              <a:gd name="connsiteY0-72" fmla="*/ 0 h 5157788"/>
              <a:gd name="connsiteX1-73" fmla="*/ 2910408 w 2910408"/>
              <a:gd name="connsiteY1-74" fmla="*/ 18339 h 5157788"/>
              <a:gd name="connsiteX2-75" fmla="*/ 2901950 w 2910408"/>
              <a:gd name="connsiteY2-76" fmla="*/ 5151438 h 5157788"/>
              <a:gd name="connsiteX3-77" fmla="*/ 0 w 2910408"/>
              <a:gd name="connsiteY3-78" fmla="*/ 5157788 h 5157788"/>
              <a:gd name="connsiteX4-79" fmla="*/ 1530350 w 2910408"/>
              <a:gd name="connsiteY4-80" fmla="*/ 0 h 5157788"/>
              <a:gd name="connsiteX0-81" fmla="*/ 1530350 w 2902174"/>
              <a:gd name="connsiteY0-82" fmla="*/ 0 h 5157788"/>
              <a:gd name="connsiteX1-83" fmla="*/ 2882900 w 2902174"/>
              <a:gd name="connsiteY1-84" fmla="*/ 27508 h 5157788"/>
              <a:gd name="connsiteX2-85" fmla="*/ 2901950 w 2902174"/>
              <a:gd name="connsiteY2-86" fmla="*/ 5151438 h 5157788"/>
              <a:gd name="connsiteX3-87" fmla="*/ 0 w 2902174"/>
              <a:gd name="connsiteY3-88" fmla="*/ 5157788 h 5157788"/>
              <a:gd name="connsiteX4-89" fmla="*/ 1530350 w 2902174"/>
              <a:gd name="connsiteY4-90" fmla="*/ 0 h 5157788"/>
              <a:gd name="connsiteX0-91" fmla="*/ 1530350 w 2903127"/>
              <a:gd name="connsiteY0-92" fmla="*/ 0 h 5157788"/>
              <a:gd name="connsiteX1-93" fmla="*/ 2903127 w 2903127"/>
              <a:gd name="connsiteY1-94" fmla="*/ 2787 h 5157788"/>
              <a:gd name="connsiteX2-95" fmla="*/ 2901950 w 2903127"/>
              <a:gd name="connsiteY2-96" fmla="*/ 5151438 h 5157788"/>
              <a:gd name="connsiteX3-97" fmla="*/ 0 w 2903127"/>
              <a:gd name="connsiteY3-98" fmla="*/ 5157788 h 5157788"/>
              <a:gd name="connsiteX4-99" fmla="*/ 1530350 w 2903127"/>
              <a:gd name="connsiteY4-100" fmla="*/ 0 h 5157788"/>
              <a:gd name="connsiteX0-101" fmla="*/ 1530350 w 2907621"/>
              <a:gd name="connsiteY0-102" fmla="*/ 0 h 5157788"/>
              <a:gd name="connsiteX1-103" fmla="*/ 2907621 w 2907621"/>
              <a:gd name="connsiteY1-104" fmla="*/ 2787 h 5157788"/>
              <a:gd name="connsiteX2-105" fmla="*/ 2901950 w 2907621"/>
              <a:gd name="connsiteY2-106" fmla="*/ 5151438 h 5157788"/>
              <a:gd name="connsiteX3-107" fmla="*/ 0 w 2907621"/>
              <a:gd name="connsiteY3-108" fmla="*/ 5157788 h 5157788"/>
              <a:gd name="connsiteX4-109" fmla="*/ 1530350 w 2907621"/>
              <a:gd name="connsiteY4-110" fmla="*/ 0 h 5157788"/>
              <a:gd name="connsiteX0-111" fmla="*/ 1530350 w 2907621"/>
              <a:gd name="connsiteY0-112" fmla="*/ 0 h 5160427"/>
              <a:gd name="connsiteX1-113" fmla="*/ 2907621 w 2907621"/>
              <a:gd name="connsiteY1-114" fmla="*/ 2787 h 5160427"/>
              <a:gd name="connsiteX2-115" fmla="*/ 2901950 w 2907621"/>
              <a:gd name="connsiteY2-116" fmla="*/ 5160427 h 5160427"/>
              <a:gd name="connsiteX3-117" fmla="*/ 0 w 2907621"/>
              <a:gd name="connsiteY3-118" fmla="*/ 5157788 h 5160427"/>
              <a:gd name="connsiteX4-119" fmla="*/ 1530350 w 2907621"/>
              <a:gd name="connsiteY4-120" fmla="*/ 0 h 51604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7621" h="5160427">
                <a:moveTo>
                  <a:pt x="1530350" y="0"/>
                </a:moveTo>
                <a:lnTo>
                  <a:pt x="2907621" y="2787"/>
                </a:lnTo>
                <a:cubicBezTo>
                  <a:pt x="2904802" y="1713820"/>
                  <a:pt x="2904769" y="3449394"/>
                  <a:pt x="2901950" y="5160427"/>
                </a:cubicBezTo>
                <a:lnTo>
                  <a:pt x="0" y="5157788"/>
                </a:lnTo>
                <a:lnTo>
                  <a:pt x="1530350" y="0"/>
                </a:ln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4935" lvl="0" indent="-114935" algn="ctr"/>
            <a:r>
              <a:rPr lang="en-US"/>
              <a:t>Picture</a:t>
            </a:r>
          </a:p>
        </p:txBody>
      </p:sp>
      <p:sp>
        <p:nvSpPr>
          <p:cNvPr id="13" name="Title 1"/>
          <p:cNvSpPr>
            <a:spLocks noGrp="1"/>
          </p:cNvSpPr>
          <p:nvPr>
            <p:ph type="title"/>
          </p:nvPr>
        </p:nvSpPr>
        <p:spPr>
          <a:xfrm>
            <a:off x="587375" y="1546249"/>
            <a:ext cx="5203826"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10" name="TextBox 9"/>
          <p:cNvSpPr txBox="1"/>
          <p:nvPr userDrawn="1"/>
        </p:nvSpPr>
        <p:spPr>
          <a:xfrm>
            <a:off x="6700147" y="0"/>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12" name="Text Placeholder 2"/>
          <p:cNvSpPr>
            <a:spLocks noGrp="1"/>
          </p:cNvSpPr>
          <p:nvPr>
            <p:ph type="body" sz="quarter" idx="18"/>
          </p:nvPr>
        </p:nvSpPr>
        <p:spPr>
          <a:xfrm>
            <a:off x="587375" y="2130543"/>
            <a:ext cx="2438400" cy="198965"/>
          </a:xfrm>
        </p:spPr>
        <p:txBody>
          <a:bodyPr/>
          <a:lstStyle/>
          <a:p>
            <a:pPr lvl="0"/>
            <a:r>
              <a:rPr lang="en-US"/>
              <a:t>Edit Master text styles</a:t>
            </a:r>
          </a:p>
        </p:txBody>
      </p:sp>
      <p:sp>
        <p:nvSpPr>
          <p:cNvPr id="14" name="Text Placeholder 2"/>
          <p:cNvSpPr>
            <a:spLocks noGrp="1"/>
          </p:cNvSpPr>
          <p:nvPr>
            <p:ph type="body" sz="quarter" idx="19"/>
          </p:nvPr>
        </p:nvSpPr>
        <p:spPr>
          <a:xfrm>
            <a:off x="3365971" y="2130543"/>
            <a:ext cx="2438400" cy="198965"/>
          </a:xfrm>
        </p:spPr>
        <p:txBody>
          <a:bodyPr/>
          <a:lstStyle/>
          <a:p>
            <a:pPr lvl="0"/>
            <a:r>
              <a:rPr lang="en-US"/>
              <a:t>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Column + Image Left">
    <p:spTree>
      <p:nvGrpSpPr>
        <p:cNvPr id="1" name=""/>
        <p:cNvGrpSpPr/>
        <p:nvPr/>
      </p:nvGrpSpPr>
      <p:grpSpPr>
        <a:xfrm>
          <a:off x="0" y="0"/>
          <a:ext cx="0" cy="0"/>
          <a:chOff x="0" y="0"/>
          <a:chExt cx="0" cy="0"/>
        </a:xfrm>
      </p:grpSpPr>
      <p:sp>
        <p:nvSpPr>
          <p:cNvPr id="12" name="TextBox 11"/>
          <p:cNvSpPr txBox="1"/>
          <p:nvPr userDrawn="1"/>
        </p:nvSpPr>
        <p:spPr>
          <a:xfrm>
            <a:off x="2294273" y="630318"/>
            <a:ext cx="1281908" cy="4170656"/>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13" name="Picture Placeholder 9"/>
          <p:cNvSpPr>
            <a:spLocks noGrp="1"/>
          </p:cNvSpPr>
          <p:nvPr>
            <p:ph type="pic" sz="quarter" idx="13" hasCustomPrompt="1"/>
          </p:nvPr>
        </p:nvSpPr>
        <p:spPr>
          <a:xfrm>
            <a:off x="587206" y="1027736"/>
            <a:ext cx="3108495" cy="3108495"/>
          </a:xfrm>
          <a:prstGeom prst="rect">
            <a:avLst/>
          </a:pr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marL="0" indent="0">
              <a:buFont typeface="Arial" panose="020B0604020202020204" pitchFamily="34" charset="0"/>
              <a:buNone/>
              <a:defRPr lang="en-US" sz="600" dirty="0">
                <a:noFill/>
              </a:defRPr>
            </a:lvl1pPr>
          </a:lstStyle>
          <a:p>
            <a:pPr marL="114935" lvl="0" indent="-114935" algn="ctr"/>
            <a:r>
              <a:rPr lang="en-US"/>
              <a:t>Picture</a:t>
            </a:r>
          </a:p>
        </p:txBody>
      </p:sp>
      <p:sp>
        <p:nvSpPr>
          <p:cNvPr id="8" name="Title 1"/>
          <p:cNvSpPr>
            <a:spLocks noGrp="1"/>
          </p:cNvSpPr>
          <p:nvPr>
            <p:ph type="title"/>
          </p:nvPr>
        </p:nvSpPr>
        <p:spPr>
          <a:xfrm>
            <a:off x="4658516" y="1999286"/>
            <a:ext cx="3901284"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6" name="Text Placeholder 2"/>
          <p:cNvSpPr>
            <a:spLocks noGrp="1"/>
          </p:cNvSpPr>
          <p:nvPr>
            <p:ph type="body" sz="quarter" idx="18"/>
          </p:nvPr>
        </p:nvSpPr>
        <p:spPr>
          <a:xfrm>
            <a:off x="4658516" y="2586038"/>
            <a:ext cx="3901284" cy="198965"/>
          </a:xfrm>
        </p:spPr>
        <p:txBody>
          <a:bodyPr/>
          <a:lstStyle/>
          <a:p>
            <a:pPr lvl="0"/>
            <a:r>
              <a:rPr lang="en-US"/>
              <a:t>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 Image Right">
    <p:spTree>
      <p:nvGrpSpPr>
        <p:cNvPr id="1" name=""/>
        <p:cNvGrpSpPr/>
        <p:nvPr/>
      </p:nvGrpSpPr>
      <p:grpSpPr>
        <a:xfrm>
          <a:off x="0" y="0"/>
          <a:ext cx="0" cy="0"/>
          <a:chOff x="0" y="0"/>
          <a:chExt cx="0" cy="0"/>
        </a:xfrm>
      </p:grpSpPr>
      <p:sp>
        <p:nvSpPr>
          <p:cNvPr id="12" name="TextBox 11"/>
          <p:cNvSpPr txBox="1"/>
          <p:nvPr userDrawn="1"/>
        </p:nvSpPr>
        <p:spPr>
          <a:xfrm>
            <a:off x="5607446" y="300232"/>
            <a:ext cx="1281908" cy="4170656"/>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13" name="Picture Placeholder 9"/>
          <p:cNvSpPr>
            <a:spLocks noGrp="1"/>
          </p:cNvSpPr>
          <p:nvPr>
            <p:ph type="pic" sz="quarter" idx="13" hasCustomPrompt="1"/>
          </p:nvPr>
        </p:nvSpPr>
        <p:spPr>
          <a:xfrm>
            <a:off x="5471771" y="1027736"/>
            <a:ext cx="3088029" cy="3088029"/>
          </a:xfrm>
          <a:prstGeom prst="rect">
            <a:avLst/>
          </a:pr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dirty="0">
                <a:noFill/>
              </a:defRPr>
            </a:lvl1pPr>
          </a:lstStyle>
          <a:p>
            <a:pPr lvl="0" algn="ctr">
              <a:buNone/>
            </a:pPr>
            <a:r>
              <a:rPr lang="en-US"/>
              <a:t>Picture</a:t>
            </a:r>
          </a:p>
        </p:txBody>
      </p:sp>
      <p:sp>
        <p:nvSpPr>
          <p:cNvPr id="10" name="Title 1"/>
          <p:cNvSpPr>
            <a:spLocks noGrp="1"/>
          </p:cNvSpPr>
          <p:nvPr>
            <p:ph type="title"/>
          </p:nvPr>
        </p:nvSpPr>
        <p:spPr>
          <a:xfrm>
            <a:off x="591341" y="1984998"/>
            <a:ext cx="3901284"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6" name="Text Placeholder 2"/>
          <p:cNvSpPr>
            <a:spLocks noGrp="1"/>
          </p:cNvSpPr>
          <p:nvPr>
            <p:ph type="body" sz="quarter" idx="18"/>
          </p:nvPr>
        </p:nvSpPr>
        <p:spPr>
          <a:xfrm>
            <a:off x="591341" y="2571750"/>
            <a:ext cx="3901284" cy="198965"/>
          </a:xfrm>
        </p:spPr>
        <p:txBody>
          <a:bodyPr/>
          <a:lstStyle/>
          <a:p>
            <a:pPr lvl="0"/>
            <a:r>
              <a:rPr lang="en-US"/>
              <a:t>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 Image Top">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9144000" cy="1828800"/>
          </a:xfrm>
          <a:prstGeom prst="rect">
            <a:avLst/>
          </a:pr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a:noFill/>
              </a:defRPr>
            </a:lvl1pPr>
          </a:lstStyle>
          <a:p>
            <a:pPr lvl="0" algn="ctr"/>
            <a:r>
              <a:rPr lang="en-US"/>
              <a:t>Click icon to add picture</a:t>
            </a:r>
          </a:p>
        </p:txBody>
      </p:sp>
      <p:sp>
        <p:nvSpPr>
          <p:cNvPr id="7" name="Title 1"/>
          <p:cNvSpPr>
            <a:spLocks noGrp="1"/>
          </p:cNvSpPr>
          <p:nvPr>
            <p:ph type="title"/>
          </p:nvPr>
        </p:nvSpPr>
        <p:spPr>
          <a:xfrm>
            <a:off x="587375" y="2264342"/>
            <a:ext cx="7972425"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10" name="Text Placeholder 2"/>
          <p:cNvSpPr>
            <a:spLocks noGrp="1"/>
          </p:cNvSpPr>
          <p:nvPr>
            <p:ph type="body" sz="quarter" idx="18"/>
          </p:nvPr>
        </p:nvSpPr>
        <p:spPr>
          <a:xfrm>
            <a:off x="587375" y="2858238"/>
            <a:ext cx="2281238" cy="198965"/>
          </a:xfrm>
        </p:spPr>
        <p:txBody>
          <a:bodyPr/>
          <a:lstStyle/>
          <a:p>
            <a:pPr lvl="0"/>
            <a:r>
              <a:rPr lang="en-US"/>
              <a:t>Edit Master text styles</a:t>
            </a:r>
          </a:p>
        </p:txBody>
      </p:sp>
      <p:sp>
        <p:nvSpPr>
          <p:cNvPr id="11" name="Text Placeholder 2"/>
          <p:cNvSpPr>
            <a:spLocks noGrp="1"/>
          </p:cNvSpPr>
          <p:nvPr>
            <p:ph type="body" sz="quarter" idx="19"/>
          </p:nvPr>
        </p:nvSpPr>
        <p:spPr>
          <a:xfrm>
            <a:off x="3429794" y="2858238"/>
            <a:ext cx="2281238" cy="198965"/>
          </a:xfrm>
        </p:spPr>
        <p:txBody>
          <a:bodyPr/>
          <a:lstStyle/>
          <a:p>
            <a:pPr lvl="0"/>
            <a:r>
              <a:rPr lang="en-US"/>
              <a:t>Edit Master text styles</a:t>
            </a:r>
          </a:p>
        </p:txBody>
      </p:sp>
      <p:sp>
        <p:nvSpPr>
          <p:cNvPr id="12" name="Text Placeholder 2"/>
          <p:cNvSpPr>
            <a:spLocks noGrp="1"/>
          </p:cNvSpPr>
          <p:nvPr>
            <p:ph type="body" sz="quarter" idx="20"/>
          </p:nvPr>
        </p:nvSpPr>
        <p:spPr>
          <a:xfrm>
            <a:off x="6272213" y="2858238"/>
            <a:ext cx="2281238" cy="198965"/>
          </a:xfrm>
        </p:spPr>
        <p:txBody>
          <a:bodyPr/>
          <a:lstStyle/>
          <a:p>
            <a:pPr lvl="0"/>
            <a:r>
              <a:rPr lang="en-US"/>
              <a:t>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 + Image Top">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9144000" cy="1828800"/>
          </a:xfrm>
          <a:prstGeom prst="rect">
            <a:avLst/>
          </a:pr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a:noFill/>
              </a:defRPr>
            </a:lvl1pPr>
          </a:lstStyle>
          <a:p>
            <a:pPr lvl="0" algn="ctr"/>
            <a:r>
              <a:rPr lang="en-US"/>
              <a:t>Click icon to add picture</a:t>
            </a:r>
          </a:p>
        </p:txBody>
      </p:sp>
      <p:sp>
        <p:nvSpPr>
          <p:cNvPr id="20" name="Title 1"/>
          <p:cNvSpPr>
            <a:spLocks noGrp="1"/>
          </p:cNvSpPr>
          <p:nvPr>
            <p:ph type="title"/>
          </p:nvPr>
        </p:nvSpPr>
        <p:spPr>
          <a:xfrm>
            <a:off x="587375" y="2264342"/>
            <a:ext cx="7972425"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21" name="Text Placeholder 2"/>
          <p:cNvSpPr>
            <a:spLocks noGrp="1"/>
          </p:cNvSpPr>
          <p:nvPr>
            <p:ph type="body" sz="quarter" idx="18"/>
          </p:nvPr>
        </p:nvSpPr>
        <p:spPr>
          <a:xfrm>
            <a:off x="587375" y="2858238"/>
            <a:ext cx="1466850" cy="198965"/>
          </a:xfrm>
        </p:spPr>
        <p:txBody>
          <a:bodyPr/>
          <a:lstStyle/>
          <a:p>
            <a:pPr lvl="0"/>
            <a:r>
              <a:rPr lang="en-US"/>
              <a:t>Edit Master text styles</a:t>
            </a:r>
          </a:p>
        </p:txBody>
      </p:sp>
      <p:sp>
        <p:nvSpPr>
          <p:cNvPr id="22" name="Text Placeholder 2"/>
          <p:cNvSpPr>
            <a:spLocks noGrp="1"/>
          </p:cNvSpPr>
          <p:nvPr>
            <p:ph type="body" sz="quarter" idx="19"/>
          </p:nvPr>
        </p:nvSpPr>
        <p:spPr>
          <a:xfrm>
            <a:off x="2753784" y="2858238"/>
            <a:ext cx="1466850" cy="198965"/>
          </a:xfrm>
        </p:spPr>
        <p:txBody>
          <a:bodyPr/>
          <a:lstStyle/>
          <a:p>
            <a:pPr lvl="0"/>
            <a:r>
              <a:rPr lang="en-US"/>
              <a:t>Edit Master text styles</a:t>
            </a:r>
          </a:p>
        </p:txBody>
      </p:sp>
      <p:sp>
        <p:nvSpPr>
          <p:cNvPr id="23" name="Text Placeholder 2"/>
          <p:cNvSpPr>
            <a:spLocks noGrp="1"/>
          </p:cNvSpPr>
          <p:nvPr>
            <p:ph type="body" sz="quarter" idx="20"/>
          </p:nvPr>
        </p:nvSpPr>
        <p:spPr>
          <a:xfrm>
            <a:off x="7086601" y="2858238"/>
            <a:ext cx="1466850" cy="198965"/>
          </a:xfrm>
        </p:spPr>
        <p:txBody>
          <a:bodyPr/>
          <a:lstStyle/>
          <a:p>
            <a:pPr lvl="0"/>
            <a:r>
              <a:rPr lang="en-US"/>
              <a:t>Edit Master text styles</a:t>
            </a:r>
          </a:p>
        </p:txBody>
      </p:sp>
      <p:sp>
        <p:nvSpPr>
          <p:cNvPr id="24" name="Text Placeholder 2"/>
          <p:cNvSpPr>
            <a:spLocks noGrp="1"/>
          </p:cNvSpPr>
          <p:nvPr>
            <p:ph type="body" sz="quarter" idx="21"/>
          </p:nvPr>
        </p:nvSpPr>
        <p:spPr>
          <a:xfrm>
            <a:off x="4920193" y="2858238"/>
            <a:ext cx="1466850" cy="198965"/>
          </a:xfrm>
        </p:spPr>
        <p:txBody>
          <a:bodyPr/>
          <a:lstStyle/>
          <a:p>
            <a:pPr lvl="0"/>
            <a:r>
              <a:rPr lang="en-US"/>
              <a:t>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tail Page + Device Left">
    <p:spTree>
      <p:nvGrpSpPr>
        <p:cNvPr id="1" name=""/>
        <p:cNvGrpSpPr/>
        <p:nvPr/>
      </p:nvGrpSpPr>
      <p:grpSpPr>
        <a:xfrm>
          <a:off x="0" y="0"/>
          <a:ext cx="0" cy="0"/>
          <a:chOff x="0" y="0"/>
          <a:chExt cx="0" cy="0"/>
        </a:xfrm>
      </p:grpSpPr>
      <p:sp>
        <p:nvSpPr>
          <p:cNvPr id="10" name="Title 1"/>
          <p:cNvSpPr>
            <a:spLocks noGrp="1"/>
          </p:cNvSpPr>
          <p:nvPr>
            <p:ph type="title"/>
          </p:nvPr>
        </p:nvSpPr>
        <p:spPr>
          <a:xfrm>
            <a:off x="4648200" y="1999286"/>
            <a:ext cx="3901284"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pic>
        <p:nvPicPr>
          <p:cNvPr id="12" name="Picture 11"/>
          <p:cNvPicPr>
            <a:picLocks noChangeAspect="1"/>
          </p:cNvPicPr>
          <p:nvPr userDrawn="1"/>
        </p:nvPicPr>
        <p:blipFill rotWithShape="1">
          <a:blip r:embed="rId2"/>
          <a:srcRect l="-115"/>
          <a:stretch>
            <a:fillRect/>
          </a:stretch>
        </p:blipFill>
        <p:spPr>
          <a:xfrm>
            <a:off x="-1970126" y="635373"/>
            <a:ext cx="6106592" cy="4121786"/>
          </a:xfrm>
          <a:prstGeom prst="rect">
            <a:avLst/>
          </a:prstGeom>
        </p:spPr>
      </p:pic>
      <p:sp>
        <p:nvSpPr>
          <p:cNvPr id="13" name="Picture Placeholder 6"/>
          <p:cNvSpPr>
            <a:spLocks noGrp="1"/>
          </p:cNvSpPr>
          <p:nvPr>
            <p:ph type="pic" sz="quarter" idx="14" hasCustomPrompt="1"/>
          </p:nvPr>
        </p:nvSpPr>
        <p:spPr>
          <a:xfrm>
            <a:off x="-861663" y="1053822"/>
            <a:ext cx="4185328" cy="2645370"/>
          </a:xfrm>
          <a:custGeom>
            <a:avLst/>
            <a:gdLst>
              <a:gd name="connsiteX0" fmla="*/ 0 w 4585821"/>
              <a:gd name="connsiteY0" fmla="*/ 0 h 2914945"/>
              <a:gd name="connsiteX1" fmla="*/ 4585821 w 4585821"/>
              <a:gd name="connsiteY1" fmla="*/ 0 h 2914945"/>
              <a:gd name="connsiteX2" fmla="*/ 4585821 w 4585821"/>
              <a:gd name="connsiteY2" fmla="*/ 2914945 h 2914945"/>
              <a:gd name="connsiteX3" fmla="*/ 0 w 4585821"/>
              <a:gd name="connsiteY3" fmla="*/ 2914945 h 2914945"/>
              <a:gd name="connsiteX4" fmla="*/ 0 w 4585821"/>
              <a:gd name="connsiteY4" fmla="*/ 0 h 2914945"/>
              <a:gd name="connsiteX0-1" fmla="*/ 37214 w 4585821"/>
              <a:gd name="connsiteY0-2" fmla="*/ 5316 h 2914945"/>
              <a:gd name="connsiteX1-3" fmla="*/ 4585821 w 4585821"/>
              <a:gd name="connsiteY1-4" fmla="*/ 0 h 2914945"/>
              <a:gd name="connsiteX2-5" fmla="*/ 4585821 w 4585821"/>
              <a:gd name="connsiteY2-6" fmla="*/ 2914945 h 2914945"/>
              <a:gd name="connsiteX3-7" fmla="*/ 0 w 4585821"/>
              <a:gd name="connsiteY3-8" fmla="*/ 2914945 h 2914945"/>
              <a:gd name="connsiteX4-9" fmla="*/ 37214 w 4585821"/>
              <a:gd name="connsiteY4-10" fmla="*/ 5316 h 2914945"/>
              <a:gd name="connsiteX0-11" fmla="*/ 37214 w 4585821"/>
              <a:gd name="connsiteY0-12" fmla="*/ 0 h 2909629"/>
              <a:gd name="connsiteX1-13" fmla="*/ 4559239 w 4585821"/>
              <a:gd name="connsiteY1-14" fmla="*/ 1 h 2909629"/>
              <a:gd name="connsiteX2-15" fmla="*/ 4585821 w 4585821"/>
              <a:gd name="connsiteY2-16" fmla="*/ 2909629 h 2909629"/>
              <a:gd name="connsiteX3-17" fmla="*/ 0 w 4585821"/>
              <a:gd name="connsiteY3-18" fmla="*/ 2909629 h 2909629"/>
              <a:gd name="connsiteX4-19" fmla="*/ 37214 w 4585821"/>
              <a:gd name="connsiteY4-20" fmla="*/ 0 h 29096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5821" h="2909629">
                <a:moveTo>
                  <a:pt x="37214" y="0"/>
                </a:moveTo>
                <a:lnTo>
                  <a:pt x="4559239" y="1"/>
                </a:lnTo>
                <a:lnTo>
                  <a:pt x="4585821" y="2909629"/>
                </a:lnTo>
                <a:lnTo>
                  <a:pt x="0" y="2909629"/>
                </a:lnTo>
                <a:lnTo>
                  <a:pt x="37214" y="0"/>
                </a:lnTo>
                <a:close/>
              </a:path>
            </a:pathLst>
          </a:cu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dirty="0">
                <a:noFill/>
              </a:defRPr>
            </a:lvl1pPr>
          </a:lstStyle>
          <a:p>
            <a:pPr lvl="0" algn="ctr">
              <a:buNone/>
            </a:pPr>
            <a:r>
              <a:rPr lang="en-US"/>
              <a:t>Picture</a:t>
            </a:r>
          </a:p>
        </p:txBody>
      </p:sp>
      <p:sp>
        <p:nvSpPr>
          <p:cNvPr id="6" name="Text Placeholder 2"/>
          <p:cNvSpPr>
            <a:spLocks noGrp="1"/>
          </p:cNvSpPr>
          <p:nvPr>
            <p:ph type="body" sz="quarter" idx="18"/>
          </p:nvPr>
        </p:nvSpPr>
        <p:spPr>
          <a:xfrm>
            <a:off x="4658516" y="2571750"/>
            <a:ext cx="3901284" cy="198965"/>
          </a:xfrm>
        </p:spPr>
        <p:txBody>
          <a:bodyPr/>
          <a:lstStyle/>
          <a:p>
            <a:pPr lvl="0"/>
            <a:r>
              <a:rPr lang="en-US"/>
              <a:t>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tail Page + Device Right">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115"/>
          <a:stretch>
            <a:fillRect/>
          </a:stretch>
        </p:blipFill>
        <p:spPr>
          <a:xfrm>
            <a:off x="4746680" y="635373"/>
            <a:ext cx="6106592" cy="4121786"/>
          </a:xfrm>
          <a:prstGeom prst="rect">
            <a:avLst/>
          </a:prstGeom>
        </p:spPr>
      </p:pic>
      <p:sp>
        <p:nvSpPr>
          <p:cNvPr id="14" name="Picture Placeholder 6"/>
          <p:cNvSpPr>
            <a:spLocks noGrp="1"/>
          </p:cNvSpPr>
          <p:nvPr>
            <p:ph type="pic" sz="quarter" idx="14" hasCustomPrompt="1"/>
          </p:nvPr>
        </p:nvSpPr>
        <p:spPr>
          <a:xfrm>
            <a:off x="5855143" y="1053822"/>
            <a:ext cx="4185328" cy="2645370"/>
          </a:xfrm>
          <a:custGeom>
            <a:avLst/>
            <a:gdLst>
              <a:gd name="connsiteX0" fmla="*/ 0 w 4585821"/>
              <a:gd name="connsiteY0" fmla="*/ 0 h 2914945"/>
              <a:gd name="connsiteX1" fmla="*/ 4585821 w 4585821"/>
              <a:gd name="connsiteY1" fmla="*/ 0 h 2914945"/>
              <a:gd name="connsiteX2" fmla="*/ 4585821 w 4585821"/>
              <a:gd name="connsiteY2" fmla="*/ 2914945 h 2914945"/>
              <a:gd name="connsiteX3" fmla="*/ 0 w 4585821"/>
              <a:gd name="connsiteY3" fmla="*/ 2914945 h 2914945"/>
              <a:gd name="connsiteX4" fmla="*/ 0 w 4585821"/>
              <a:gd name="connsiteY4" fmla="*/ 0 h 2914945"/>
              <a:gd name="connsiteX0-1" fmla="*/ 37214 w 4585821"/>
              <a:gd name="connsiteY0-2" fmla="*/ 5316 h 2914945"/>
              <a:gd name="connsiteX1-3" fmla="*/ 4585821 w 4585821"/>
              <a:gd name="connsiteY1-4" fmla="*/ 0 h 2914945"/>
              <a:gd name="connsiteX2-5" fmla="*/ 4585821 w 4585821"/>
              <a:gd name="connsiteY2-6" fmla="*/ 2914945 h 2914945"/>
              <a:gd name="connsiteX3-7" fmla="*/ 0 w 4585821"/>
              <a:gd name="connsiteY3-8" fmla="*/ 2914945 h 2914945"/>
              <a:gd name="connsiteX4-9" fmla="*/ 37214 w 4585821"/>
              <a:gd name="connsiteY4-10" fmla="*/ 5316 h 2914945"/>
              <a:gd name="connsiteX0-11" fmla="*/ 37214 w 4585821"/>
              <a:gd name="connsiteY0-12" fmla="*/ 0 h 2909629"/>
              <a:gd name="connsiteX1-13" fmla="*/ 4559239 w 4585821"/>
              <a:gd name="connsiteY1-14" fmla="*/ 1 h 2909629"/>
              <a:gd name="connsiteX2-15" fmla="*/ 4585821 w 4585821"/>
              <a:gd name="connsiteY2-16" fmla="*/ 2909629 h 2909629"/>
              <a:gd name="connsiteX3-17" fmla="*/ 0 w 4585821"/>
              <a:gd name="connsiteY3-18" fmla="*/ 2909629 h 2909629"/>
              <a:gd name="connsiteX4-19" fmla="*/ 37214 w 4585821"/>
              <a:gd name="connsiteY4-20" fmla="*/ 0 h 29096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5821" h="2909629">
                <a:moveTo>
                  <a:pt x="37214" y="0"/>
                </a:moveTo>
                <a:lnTo>
                  <a:pt x="4559239" y="1"/>
                </a:lnTo>
                <a:lnTo>
                  <a:pt x="4585821" y="2909629"/>
                </a:lnTo>
                <a:lnTo>
                  <a:pt x="0" y="2909629"/>
                </a:lnTo>
                <a:lnTo>
                  <a:pt x="37214" y="0"/>
                </a:lnTo>
                <a:close/>
              </a:path>
            </a:pathLst>
          </a:cu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dirty="0">
                <a:noFill/>
              </a:defRPr>
            </a:lvl1pPr>
          </a:lstStyle>
          <a:p>
            <a:pPr lvl="0" algn="ctr">
              <a:buNone/>
            </a:pPr>
            <a:r>
              <a:rPr lang="en-US"/>
              <a:t>Picture</a:t>
            </a:r>
          </a:p>
        </p:txBody>
      </p:sp>
      <p:sp>
        <p:nvSpPr>
          <p:cNvPr id="6" name="Title 1"/>
          <p:cNvSpPr>
            <a:spLocks noGrp="1"/>
          </p:cNvSpPr>
          <p:nvPr>
            <p:ph type="title"/>
          </p:nvPr>
        </p:nvSpPr>
        <p:spPr>
          <a:xfrm>
            <a:off x="581025" y="1999286"/>
            <a:ext cx="3901284"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7" name="Text Placeholder 2"/>
          <p:cNvSpPr>
            <a:spLocks noGrp="1"/>
          </p:cNvSpPr>
          <p:nvPr>
            <p:ph type="body" sz="quarter" idx="18"/>
          </p:nvPr>
        </p:nvSpPr>
        <p:spPr>
          <a:xfrm>
            <a:off x="591341" y="2571750"/>
            <a:ext cx="3901284" cy="198965"/>
          </a:xfrm>
        </p:spPr>
        <p:txBody>
          <a:bodyPr/>
          <a:lstStyle/>
          <a:p>
            <a:pPr lvl="0"/>
            <a:r>
              <a:rPr lang="en-US"/>
              <a:t>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638"/>
            <a:ext cx="7886700" cy="993775"/>
          </a:xfrm>
          <a:prstGeom prst="rect">
            <a:avLst/>
          </a:prstGeom>
        </p:spPr>
        <p:txBody>
          <a:bodyPr/>
          <a:lstStyle>
            <a:lvl1pPr>
              <a:defRPr>
                <a:solidFill>
                  <a:schemeClr val="bg1"/>
                </a:solidFill>
              </a:defRPr>
            </a:lvl1p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638"/>
            <a:ext cx="7886700" cy="993775"/>
          </a:xfrm>
          <a:prstGeom prst="rect">
            <a:avLst/>
          </a:prstGeom>
        </p:spPr>
        <p:txBody>
          <a:bodyPr/>
          <a:lstStyle>
            <a:lvl1pPr>
              <a:defRPr>
                <a:solidFill>
                  <a:schemeClr val="bg1"/>
                </a:solidFill>
              </a:defRPr>
            </a:lvl1p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0" y="0"/>
            <a:ext cx="9144000" cy="5143500"/>
          </a:xfrm>
          <a:prstGeom prst="rect">
            <a:avLst/>
          </a:prstGeom>
        </p:spPr>
      </p:pic>
      <p:sp>
        <p:nvSpPr>
          <p:cNvPr id="28" name="Title 9"/>
          <p:cNvSpPr>
            <a:spLocks noGrp="1"/>
          </p:cNvSpPr>
          <p:nvPr>
            <p:ph type="title"/>
          </p:nvPr>
        </p:nvSpPr>
        <p:spPr>
          <a:xfrm>
            <a:off x="591686" y="2571750"/>
            <a:ext cx="5529713" cy="683264"/>
          </a:xfrm>
          <a:prstGeom prst="rect">
            <a:avLst/>
          </a:prstGeom>
        </p:spPr>
        <p:txBody>
          <a:bodyPr wrap="square" bIns="182880" anchor="t" anchorCtr="0">
            <a:spAutoFit/>
          </a:bodyPr>
          <a:lstStyle>
            <a:lvl1pPr>
              <a:defRPr sz="3600"/>
            </a:lvl1pPr>
          </a:lstStyle>
          <a:p>
            <a:r>
              <a:rPr lang="en-US"/>
              <a:t>Click to edit Master title style</a:t>
            </a:r>
          </a:p>
        </p:txBody>
      </p:sp>
      <p:sp>
        <p:nvSpPr>
          <p:cNvPr id="6" name="Text Placeholder 8"/>
          <p:cNvSpPr>
            <a:spLocks noGrp="1"/>
          </p:cNvSpPr>
          <p:nvPr>
            <p:ph type="body" sz="quarter" idx="13"/>
          </p:nvPr>
        </p:nvSpPr>
        <p:spPr>
          <a:xfrm>
            <a:off x="585788" y="3269457"/>
            <a:ext cx="3094037" cy="135422"/>
          </a:xfrm>
          <a:prstGeom prst="rect">
            <a:avLst/>
          </a:prstGeom>
        </p:spPr>
        <p:txBody>
          <a:bodyPr wrap="square" lIns="0" tIns="0" rIns="0" bIns="0">
            <a:spAutoFit/>
          </a:bodyPr>
          <a:lstStyle>
            <a:lvl1pPr marL="0" indent="0">
              <a:lnSpc>
                <a:spcPct val="80000"/>
              </a:lnSpc>
              <a:spcAft>
                <a:spcPts val="600"/>
              </a:spcAft>
              <a:buNone/>
              <a:defRPr lang="en-US" sz="1100" b="0" i="0" kern="1200" spc="0" baseline="0" dirty="0">
                <a:solidFill>
                  <a:schemeClr val="tx1">
                    <a:lumMod val="50000"/>
                    <a:lumOff val="50000"/>
                  </a:schemeClr>
                </a:solidFill>
                <a:latin typeface="Lato Light" panose="020F0302020204030203" pitchFamily="34" charset="77"/>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Blank - 2BG - GradientR - Logo">
    <p:spTree>
      <p:nvGrpSpPr>
        <p:cNvPr id="1" name=""/>
        <p:cNvGrpSpPr/>
        <p:nvPr/>
      </p:nvGrpSpPr>
      <p:grpSpPr>
        <a:xfrm>
          <a:off x="0" y="0"/>
          <a:ext cx="0" cy="0"/>
          <a:chOff x="0" y="0"/>
          <a:chExt cx="0" cy="0"/>
        </a:xfrm>
      </p:grpSpPr>
      <p:pic>
        <p:nvPicPr>
          <p:cNvPr id="3" name="Graphic 2"/>
          <p:cNvPicPr>
            <a:picLocks noChangeAspect="1"/>
          </p:cNvPicPr>
          <p:nvPr userDrawn="1"/>
        </p:nvPicPr>
        <p:blipFill rotWithShape="1">
          <a:blip r:embed="rId2" cstate="screen">
            <a:alphaModFix amt="70000"/>
            <a:extLst>
              <a:ext uri="{96DAC541-7B7A-43D3-8B79-37D633B846F1}">
                <asvg:svgBlip xmlns:asvg="http://schemas.microsoft.com/office/drawing/2016/SVG/main" r:embed="rId3"/>
              </a:ext>
            </a:extLst>
          </a:blip>
          <a:srcRect l="-17999" t="38362" r="28928" b="-11489"/>
          <a:stretch>
            <a:fillRect/>
          </a:stretch>
        </p:blipFill>
        <p:spPr>
          <a:xfrm>
            <a:off x="5210203" y="-1"/>
            <a:ext cx="3933796" cy="3616961"/>
          </a:xfrm>
          <a:prstGeom prst="rect">
            <a:avLst/>
          </a:prstGeom>
        </p:spPr>
      </p:pic>
      <p:pic>
        <p:nvPicPr>
          <p:cNvPr id="2" name="Picture 1"/>
          <p:cNvPicPr>
            <a:picLocks noChangeAspect="1"/>
          </p:cNvPicPr>
          <p:nvPr userDrawn="1"/>
        </p:nvPicPr>
        <p:blipFill rotWithShape="1">
          <a:blip r:embed="rId4" cstate="screen">
            <a:alphaModFix amt="40000"/>
            <a:duotone>
              <a:prstClr val="black"/>
              <a:schemeClr val="tx1">
                <a:tint val="45000"/>
                <a:satMod val="400000"/>
              </a:schemeClr>
            </a:duotone>
          </a:blip>
          <a:srcRect/>
          <a:stretch>
            <a:fillRect/>
          </a:stretch>
        </p:blipFill>
        <p:spPr>
          <a:xfrm>
            <a:off x="0" y="3999186"/>
            <a:ext cx="9144001" cy="1144148"/>
          </a:xfrm>
          <a:prstGeom prst="rect">
            <a:avLst/>
          </a:prstGeom>
          <a:noFill/>
        </p:spPr>
      </p:pic>
      <p:sp>
        <p:nvSpPr>
          <p:cNvPr id="5" name="TextBox 4"/>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t>‹#›</a:t>
            </a:fld>
            <a:endParaRPr lang="en-US" sz="750">
              <a:solidFill>
                <a:schemeClr val="tx1">
                  <a:lumMod val="75000"/>
                  <a:lumOff val="25000"/>
                </a:schemeClr>
              </a:solidFill>
            </a:endParaRPr>
          </a:p>
        </p:txBody>
      </p:sp>
      <p:pic>
        <p:nvPicPr>
          <p:cNvPr id="7" name="Picture 6"/>
          <p:cNvPicPr>
            <a:picLocks noChangeAspect="1"/>
          </p:cNvPicPr>
          <p:nvPr userDrawn="1"/>
        </p:nvPicPr>
        <p:blipFill>
          <a:blip r:embed="rId5" cstate="screen">
            <a:extLst>
              <a:ext uri="{96DAC541-7B7A-43D3-8B79-37D633B846F1}">
                <asvg:svgBlip xmlns:asvg="http://schemas.microsoft.com/office/drawing/2016/SVG/main" r:embed="rId6"/>
              </a:ext>
            </a:extLst>
          </a:blip>
          <a:srcRect/>
          <a:stretch>
            <a:fillRect/>
          </a:stretch>
        </p:blipFill>
        <p:spPr>
          <a:xfrm>
            <a:off x="7972095" y="4781526"/>
            <a:ext cx="762000" cy="26416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Divider Slid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5143500"/>
          </a:xfrm>
          <a:prstGeom prst="rect">
            <a:avLst/>
          </a:prstGeom>
          <a:gradFill flip="none" rotWithShape="1">
            <a:gsLst>
              <a:gs pos="0">
                <a:schemeClr val="tx1">
                  <a:lumMod val="50000"/>
                  <a:lumOff val="50000"/>
                </a:schemeClr>
              </a:gs>
              <a:gs pos="100000">
                <a:schemeClr val="tx1"/>
              </a:gs>
            </a:gsLst>
            <a:lin ang="8100000" scaled="1"/>
            <a:tileRect/>
          </a:gradFill>
        </p:spPr>
        <p:txBody>
          <a:bodyPr vert="horz" lIns="0" tIns="0" rIns="0" bIns="0" rtlCol="0" anchor="ctr" anchorCtr="0">
            <a:normAutofit/>
          </a:bodyPr>
          <a:lstStyle>
            <a:lvl1pPr marL="0" indent="0">
              <a:buNone/>
              <a:defRPr lang="en-US" sz="600" dirty="0">
                <a:noFill/>
              </a:defRPr>
            </a:lvl1pPr>
          </a:lstStyle>
          <a:p>
            <a:pPr marL="114935" lvl="0" indent="-114935" algn="ctr"/>
            <a:endParaRPr lang="en-US"/>
          </a:p>
        </p:txBody>
      </p:sp>
      <p:sp>
        <p:nvSpPr>
          <p:cNvPr id="28" name="Title 9"/>
          <p:cNvSpPr>
            <a:spLocks noGrp="1"/>
          </p:cNvSpPr>
          <p:nvPr>
            <p:ph type="title"/>
          </p:nvPr>
        </p:nvSpPr>
        <p:spPr>
          <a:xfrm>
            <a:off x="591686" y="2571750"/>
            <a:ext cx="5529713" cy="683264"/>
          </a:xfrm>
          <a:prstGeom prst="rect">
            <a:avLst/>
          </a:prstGeom>
        </p:spPr>
        <p:txBody>
          <a:bodyPr wrap="square" bIns="182880" anchor="t" anchorCtr="0">
            <a:spAutoFit/>
          </a:bodyPr>
          <a:lstStyle>
            <a:lvl1pPr>
              <a:defRPr sz="3600"/>
            </a:lvl1pPr>
          </a:lstStyle>
          <a:p>
            <a:endParaRPr lang="en-US"/>
          </a:p>
        </p:txBody>
      </p:sp>
      <p:sp>
        <p:nvSpPr>
          <p:cNvPr id="29" name="Text Placeholder 8"/>
          <p:cNvSpPr>
            <a:spLocks noGrp="1"/>
          </p:cNvSpPr>
          <p:nvPr>
            <p:ph type="body" sz="quarter" idx="13"/>
          </p:nvPr>
        </p:nvSpPr>
        <p:spPr>
          <a:xfrm>
            <a:off x="585788" y="3267894"/>
            <a:ext cx="3094037" cy="135422"/>
          </a:xfrm>
          <a:prstGeom prst="rect">
            <a:avLst/>
          </a:prstGeom>
        </p:spPr>
        <p:txBody>
          <a:bodyPr wrap="square" lIns="0" tIns="0" rIns="0" bIns="0">
            <a:spAutoFit/>
          </a:bodyPr>
          <a:lstStyle>
            <a:lvl1pPr marL="0" indent="0">
              <a:lnSpc>
                <a:spcPct val="80000"/>
              </a:lnSpc>
              <a:spcAft>
                <a:spcPts val="600"/>
              </a:spcAft>
              <a:buNone/>
              <a:defRPr lang="en-US" sz="1100" b="0" i="0" kern="1200" spc="0" baseline="0" dirty="0">
                <a:solidFill>
                  <a:schemeClr val="bg1">
                    <a:lumMod val="65000"/>
                  </a:schemeClr>
                </a:solidFill>
                <a:latin typeface="Lato Light" panose="020F0302020204030203" pitchFamily="34" charset="77"/>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a:stretch>
            <a:fillRect/>
          </a:stretch>
        </p:blipFill>
        <p:spPr>
          <a:xfrm>
            <a:off x="-1" y="3062463"/>
            <a:ext cx="9143999" cy="2081037"/>
          </a:xfrm>
          <a:prstGeom prst="rect">
            <a:avLst/>
          </a:prstGeom>
          <a:noFill/>
        </p:spPr>
      </p:pic>
      <p:pic>
        <p:nvPicPr>
          <p:cNvPr id="12" name="Picture 26"/>
          <p:cNvPicPr>
            <a:picLocks noChangeAspect="1"/>
          </p:cNvPicPr>
          <p:nvPr userDrawn="1"/>
        </p:nvPicPr>
        <p:blipFill rotWithShape="1">
          <a:blip r:embed="rId3" cstate="print">
            <a:extLst>
              <a:ext uri="{96DAC541-7B7A-43D3-8B79-37D633B846F1}">
                <asvg:svgBlip xmlns:asvg="http://schemas.microsoft.com/office/drawing/2016/SVG/main" r:embed="rId4"/>
              </a:ext>
            </a:extLst>
          </a:blip>
          <a:srcRect l="-3540" t="3" r="59594" b="23884"/>
          <a:stretch>
            <a:fillRect/>
          </a:stretch>
        </p:blipFill>
        <p:spPr>
          <a:xfrm>
            <a:off x="7718155" y="335"/>
            <a:ext cx="1425844" cy="5143165"/>
          </a:xfrm>
          <a:prstGeom prst="rect">
            <a:avLst/>
          </a:prstGeom>
        </p:spPr>
      </p:pic>
      <p:sp>
        <p:nvSpPr>
          <p:cNvPr id="11" name="Text Placeholder 8"/>
          <p:cNvSpPr>
            <a:spLocks noGrp="1"/>
          </p:cNvSpPr>
          <p:nvPr>
            <p:ph type="body" sz="quarter" idx="11" hasCustomPrompt="1"/>
          </p:nvPr>
        </p:nvSpPr>
        <p:spPr>
          <a:xfrm>
            <a:off x="592850" y="2376312"/>
            <a:ext cx="2282825" cy="195438"/>
          </a:xfrm>
          <a:prstGeom prst="rect">
            <a:avLst/>
          </a:prstGeom>
        </p:spPr>
        <p:txBody>
          <a:bodyPr wrap="square" lIns="0" tIns="0" rIns="0" bIns="45720">
            <a:spAutoFit/>
          </a:bodyPr>
          <a:lstStyle>
            <a:lvl1pPr marL="0" indent="0">
              <a:lnSpc>
                <a:spcPct val="80000"/>
              </a:lnSpc>
              <a:spcAft>
                <a:spcPts val="600"/>
              </a:spcAft>
              <a:buNone/>
              <a:defRPr lang="en-US" sz="1200" b="0" i="0" kern="1200" cap="all" spc="120" baseline="0" dirty="0">
                <a:solidFill>
                  <a:schemeClr val="bg2"/>
                </a:solidFill>
                <a:latin typeface="Roboto Condensed Light" panose="02000000000000000000" pitchFamily="2" charset="0"/>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
        <p:nvSpPr>
          <p:cNvPr id="13" name="Title 9"/>
          <p:cNvSpPr>
            <a:spLocks noGrp="1"/>
          </p:cNvSpPr>
          <p:nvPr>
            <p:ph type="title"/>
          </p:nvPr>
        </p:nvSpPr>
        <p:spPr>
          <a:xfrm>
            <a:off x="591686" y="2571750"/>
            <a:ext cx="5755326" cy="683264"/>
          </a:xfrm>
          <a:prstGeom prst="rect">
            <a:avLst/>
          </a:prstGeom>
        </p:spPr>
        <p:txBody>
          <a:bodyPr wrap="square" bIns="182880" anchor="t" anchorCtr="0">
            <a:spAutoFit/>
          </a:bodyPr>
          <a:lstStyle>
            <a:lvl1pPr>
              <a:defRPr sz="3600"/>
            </a:lvl1pPr>
          </a:lstStyle>
          <a:p>
            <a:r>
              <a:rPr lang="en-US"/>
              <a:t>Click to edit Master title style</a:t>
            </a:r>
          </a:p>
        </p:txBody>
      </p:sp>
      <p:sp>
        <p:nvSpPr>
          <p:cNvPr id="15" name="Text Placeholder 8"/>
          <p:cNvSpPr>
            <a:spLocks noGrp="1"/>
          </p:cNvSpPr>
          <p:nvPr>
            <p:ph type="body" sz="quarter" idx="13"/>
          </p:nvPr>
        </p:nvSpPr>
        <p:spPr>
          <a:xfrm>
            <a:off x="592850" y="3282264"/>
            <a:ext cx="3094037" cy="123111"/>
          </a:xfrm>
          <a:prstGeom prst="rect">
            <a:avLst/>
          </a:prstGeom>
        </p:spPr>
        <p:txBody>
          <a:bodyPr wrap="square" lIns="0" tIns="0" rIns="0" bIns="0">
            <a:spAutoFit/>
          </a:bodyPr>
          <a:lstStyle>
            <a:lvl1pPr marL="0" indent="0">
              <a:lnSpc>
                <a:spcPct val="80000"/>
              </a:lnSpc>
              <a:spcAft>
                <a:spcPts val="600"/>
              </a:spcAft>
              <a:buNone/>
              <a:defRPr lang="en-US" sz="1000" b="0" i="0" kern="1200" spc="0" baseline="0" dirty="0">
                <a:solidFill>
                  <a:schemeClr val="tx1">
                    <a:lumMod val="50000"/>
                    <a:lumOff val="50000"/>
                  </a:schemeClr>
                </a:solidFill>
                <a:latin typeface="Lato Light" panose="020F0302020204030203" pitchFamily="34" charset="77"/>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Click to edit Master text styles</a:t>
            </a:r>
          </a:p>
        </p:txBody>
      </p:sp>
      <p:pic>
        <p:nvPicPr>
          <p:cNvPr id="7" name="Picture 6"/>
          <p:cNvPicPr>
            <a:picLocks noChangeAspect="1"/>
          </p:cNvPicPr>
          <p:nvPr userDrawn="1"/>
        </p:nvPicPr>
        <p:blipFill>
          <a:blip r:embed="rId5">
            <a:extLst>
              <a:ext uri="{96DAC541-7B7A-43D3-8B79-37D633B846F1}">
                <asvg:svgBlip xmlns:asvg="http://schemas.microsoft.com/office/drawing/2016/SVG/main" r:embed="rId6"/>
              </a:ext>
            </a:extLst>
          </a:blip>
          <a:srcRect/>
          <a:stretch>
            <a:fillRect/>
          </a:stretch>
        </p:blipFill>
        <p:spPr>
          <a:xfrm>
            <a:off x="491348" y="413329"/>
            <a:ext cx="1371600" cy="467248"/>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S - Vertical Sta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7374" y="912583"/>
            <a:ext cx="3905251" cy="738664"/>
          </a:xfrm>
        </p:spPr>
        <p:txBody>
          <a:bodyPr anchor="t" anchorCtr="0"/>
          <a:lstStyle>
            <a:lvl1pPr>
              <a:defRPr sz="2000"/>
            </a:lvl1pPr>
          </a:lstStyle>
          <a:p>
            <a:r>
              <a:rPr lang="en-US"/>
              <a:t>Click to edit Master title style and more text can go here</a:t>
            </a:r>
          </a:p>
        </p:txBody>
      </p:sp>
      <p:sp>
        <p:nvSpPr>
          <p:cNvPr id="19" name="Picture Placeholder 18"/>
          <p:cNvSpPr>
            <a:spLocks noGrp="1"/>
          </p:cNvSpPr>
          <p:nvPr>
            <p:ph type="pic" sz="quarter" idx="13" hasCustomPrompt="1"/>
          </p:nvPr>
        </p:nvSpPr>
        <p:spPr>
          <a:xfrm>
            <a:off x="6554021" y="-3175"/>
            <a:ext cx="2589979" cy="5145856"/>
          </a:xfrm>
          <a:custGeom>
            <a:avLst/>
            <a:gdLst>
              <a:gd name="connsiteX0" fmla="*/ 1526111 w 2589979"/>
              <a:gd name="connsiteY0" fmla="*/ 0 h 5145856"/>
              <a:gd name="connsiteX1" fmla="*/ 2589979 w 2589979"/>
              <a:gd name="connsiteY1" fmla="*/ 2153 h 5145856"/>
              <a:gd name="connsiteX2" fmla="*/ 2589979 w 2589979"/>
              <a:gd name="connsiteY2" fmla="*/ 5145856 h 5145856"/>
              <a:gd name="connsiteX3" fmla="*/ 0 w 2589979"/>
              <a:gd name="connsiteY3" fmla="*/ 5143501 h 5145856"/>
            </a:gdLst>
            <a:ahLst/>
            <a:cxnLst>
              <a:cxn ang="0">
                <a:pos x="connsiteX0" y="connsiteY0"/>
              </a:cxn>
              <a:cxn ang="0">
                <a:pos x="connsiteX1" y="connsiteY1"/>
              </a:cxn>
              <a:cxn ang="0">
                <a:pos x="connsiteX2" y="connsiteY2"/>
              </a:cxn>
              <a:cxn ang="0">
                <a:pos x="connsiteX3" y="connsiteY3"/>
              </a:cxn>
            </a:cxnLst>
            <a:rect l="l" t="t" r="r" b="b"/>
            <a:pathLst>
              <a:path w="2589979" h="5145856">
                <a:moveTo>
                  <a:pt x="1526111" y="0"/>
                </a:moveTo>
                <a:lnTo>
                  <a:pt x="2589979" y="2153"/>
                </a:lnTo>
                <a:lnTo>
                  <a:pt x="2589979" y="5145856"/>
                </a:lnTo>
                <a:lnTo>
                  <a:pt x="0" y="5143501"/>
                </a:lnTo>
                <a:close/>
              </a:path>
            </a:pathLst>
          </a:custGeom>
          <a:gradFill>
            <a:gsLst>
              <a:gs pos="0">
                <a:schemeClr val="bg1"/>
              </a:gs>
              <a:gs pos="100000">
                <a:schemeClr val="bg1">
                  <a:lumMod val="65000"/>
                </a:schemeClr>
              </a:gs>
            </a:gsLst>
            <a:lin ang="8100000" scaled="1"/>
          </a:gradFill>
        </p:spPr>
        <p:txBody>
          <a:bodyPr vert="horz" wrap="square" lIns="0" tIns="0" rIns="0" bIns="0" rtlCol="0" anchor="ctr">
            <a:noAutofit/>
          </a:bodyPr>
          <a:lstStyle>
            <a:lvl1pPr marL="0" indent="0">
              <a:buNone/>
              <a:defRPr lang="en-US" dirty="0">
                <a:noFill/>
              </a:defRPr>
            </a:lvl1pPr>
          </a:lstStyle>
          <a:p>
            <a:pPr marL="114935" lvl="0" indent="-114935" algn="ctr"/>
            <a:r>
              <a:rPr lang="en-US"/>
              <a:t>Picture</a:t>
            </a:r>
          </a:p>
        </p:txBody>
      </p:sp>
      <p:sp>
        <p:nvSpPr>
          <p:cNvPr id="4" name="Content Placeholder 3"/>
          <p:cNvSpPr>
            <a:spLocks noGrp="1"/>
          </p:cNvSpPr>
          <p:nvPr>
            <p:ph sz="quarter" idx="17" hasCustomPrompt="1"/>
          </p:nvPr>
        </p:nvSpPr>
        <p:spPr>
          <a:xfrm>
            <a:off x="4995863" y="912583"/>
            <a:ext cx="1130300" cy="640080"/>
          </a:xfrm>
        </p:spPr>
        <p:txBody>
          <a:bodyPr anchor="ctr" anchorCtr="0">
            <a:noAutofit/>
          </a:bodyPr>
          <a:lstStyle>
            <a:lvl1pPr algn="ctr">
              <a:defRPr sz="2800">
                <a:solidFill>
                  <a:schemeClr val="tx2"/>
                </a:solidFill>
              </a:defRPr>
            </a:lvl1pPr>
          </a:lstStyle>
          <a:p>
            <a:pPr lvl="0"/>
            <a:r>
              <a:rPr lang="en-US"/>
              <a:t>100%</a:t>
            </a:r>
          </a:p>
        </p:txBody>
      </p:sp>
      <p:sp>
        <p:nvSpPr>
          <p:cNvPr id="6" name="Content Placeholder 5"/>
          <p:cNvSpPr>
            <a:spLocks noGrp="1"/>
          </p:cNvSpPr>
          <p:nvPr>
            <p:ph sz="quarter" idx="18" hasCustomPrompt="1"/>
          </p:nvPr>
        </p:nvSpPr>
        <p:spPr>
          <a:xfrm>
            <a:off x="4995862" y="1619167"/>
            <a:ext cx="1135063" cy="276999"/>
          </a:xfrm>
        </p:spPr>
        <p:txBody>
          <a:bodyPr/>
          <a:lstStyle>
            <a:lvl1pPr algn="ctr">
              <a:lnSpc>
                <a:spcPct val="90000"/>
              </a:lnSpc>
              <a:defRPr sz="1000">
                <a:latin typeface="+mj-lt"/>
              </a:defRPr>
            </a:lvl1pPr>
          </a:lstStyle>
          <a:p>
            <a:pPr lvl="0"/>
            <a:r>
              <a:rPr lang="en-US"/>
              <a:t>A Stat Name or Label Can Go Here</a:t>
            </a:r>
          </a:p>
        </p:txBody>
      </p:sp>
      <p:sp>
        <p:nvSpPr>
          <p:cNvPr id="11" name="Content Placeholder 3"/>
          <p:cNvSpPr>
            <a:spLocks noGrp="1"/>
          </p:cNvSpPr>
          <p:nvPr>
            <p:ph sz="quarter" idx="19" hasCustomPrompt="1"/>
          </p:nvPr>
        </p:nvSpPr>
        <p:spPr>
          <a:xfrm>
            <a:off x="4995863" y="2151401"/>
            <a:ext cx="1130300" cy="640080"/>
          </a:xfrm>
        </p:spPr>
        <p:txBody>
          <a:bodyPr anchor="ctr" anchorCtr="0">
            <a:noAutofit/>
          </a:bodyPr>
          <a:lstStyle>
            <a:lvl1pPr algn="ctr">
              <a:defRPr sz="2800">
                <a:solidFill>
                  <a:schemeClr val="tx2"/>
                </a:solidFill>
              </a:defRPr>
            </a:lvl1pPr>
          </a:lstStyle>
          <a:p>
            <a:pPr lvl="0"/>
            <a:r>
              <a:rPr lang="en-US"/>
              <a:t>100%</a:t>
            </a:r>
          </a:p>
        </p:txBody>
      </p:sp>
      <p:sp>
        <p:nvSpPr>
          <p:cNvPr id="12" name="Content Placeholder 5"/>
          <p:cNvSpPr>
            <a:spLocks noGrp="1"/>
          </p:cNvSpPr>
          <p:nvPr>
            <p:ph sz="quarter" idx="20" hasCustomPrompt="1"/>
          </p:nvPr>
        </p:nvSpPr>
        <p:spPr>
          <a:xfrm>
            <a:off x="4995862" y="2857985"/>
            <a:ext cx="1135063" cy="276999"/>
          </a:xfrm>
        </p:spPr>
        <p:txBody>
          <a:bodyPr/>
          <a:lstStyle>
            <a:lvl1pPr algn="ctr">
              <a:lnSpc>
                <a:spcPct val="90000"/>
              </a:lnSpc>
              <a:defRPr sz="1000">
                <a:latin typeface="+mj-lt"/>
              </a:defRPr>
            </a:lvl1pPr>
          </a:lstStyle>
          <a:p>
            <a:pPr lvl="0"/>
            <a:r>
              <a:rPr lang="en-US"/>
              <a:t>A Stat Name or Label Can Go Here</a:t>
            </a:r>
          </a:p>
        </p:txBody>
      </p:sp>
      <p:sp>
        <p:nvSpPr>
          <p:cNvPr id="15" name="Content Placeholder 3"/>
          <p:cNvSpPr>
            <a:spLocks noGrp="1"/>
          </p:cNvSpPr>
          <p:nvPr>
            <p:ph sz="quarter" idx="21" hasCustomPrompt="1"/>
          </p:nvPr>
        </p:nvSpPr>
        <p:spPr>
          <a:xfrm>
            <a:off x="4995863" y="3389772"/>
            <a:ext cx="1130300" cy="640080"/>
          </a:xfrm>
        </p:spPr>
        <p:txBody>
          <a:bodyPr anchor="ctr" anchorCtr="0">
            <a:noAutofit/>
          </a:bodyPr>
          <a:lstStyle>
            <a:lvl1pPr algn="ctr">
              <a:defRPr sz="2800">
                <a:solidFill>
                  <a:schemeClr val="tx2"/>
                </a:solidFill>
              </a:defRPr>
            </a:lvl1pPr>
          </a:lstStyle>
          <a:p>
            <a:pPr lvl="0"/>
            <a:r>
              <a:rPr lang="en-US"/>
              <a:t>100%</a:t>
            </a:r>
          </a:p>
        </p:txBody>
      </p:sp>
      <p:sp>
        <p:nvSpPr>
          <p:cNvPr id="16" name="Content Placeholder 5"/>
          <p:cNvSpPr>
            <a:spLocks noGrp="1"/>
          </p:cNvSpPr>
          <p:nvPr>
            <p:ph sz="quarter" idx="22" hasCustomPrompt="1"/>
          </p:nvPr>
        </p:nvSpPr>
        <p:spPr>
          <a:xfrm>
            <a:off x="4995862" y="4096356"/>
            <a:ext cx="1135063" cy="276999"/>
          </a:xfrm>
        </p:spPr>
        <p:txBody>
          <a:bodyPr/>
          <a:lstStyle>
            <a:lvl1pPr algn="ctr">
              <a:lnSpc>
                <a:spcPct val="90000"/>
              </a:lnSpc>
              <a:defRPr sz="1000">
                <a:latin typeface="+mj-lt"/>
              </a:defRPr>
            </a:lvl1pPr>
          </a:lstStyle>
          <a:p>
            <a:pPr lvl="0"/>
            <a:r>
              <a:rPr lang="en-US"/>
              <a:t>A Stat Name or Label Can Go Here</a:t>
            </a:r>
          </a:p>
        </p:txBody>
      </p:sp>
      <p:sp>
        <p:nvSpPr>
          <p:cNvPr id="22" name="Text Placeholder 18"/>
          <p:cNvSpPr>
            <a:spLocks noGrp="1"/>
          </p:cNvSpPr>
          <p:nvPr>
            <p:ph type="body" sz="quarter" idx="23"/>
          </p:nvPr>
        </p:nvSpPr>
        <p:spPr>
          <a:xfrm>
            <a:off x="587376" y="1657350"/>
            <a:ext cx="3905250" cy="182358"/>
          </a:xfrm>
        </p:spPr>
        <p:txBody>
          <a:bodyPr/>
          <a:lstStyle>
            <a:lvl1pPr marL="0" marR="0" indent="0" algn="l" defTabSz="685800" rtl="0" eaLnBrk="1" fontAlgn="auto" latinLnBrk="0" hangingPunct="1">
              <a:lnSpc>
                <a:spcPct val="120000"/>
              </a:lnSpc>
              <a:spcBef>
                <a:spcPts val="0"/>
              </a:spcBef>
              <a:spcAft>
                <a:spcPts val="400"/>
              </a:spcAft>
              <a:buClr>
                <a:schemeClr val="tx2"/>
              </a:buClr>
              <a:buSzPct val="90000"/>
              <a:buFont typeface="Arial" panose="020B0604020202020204" pitchFamily="34" charset="0"/>
              <a:buNone/>
              <a:defRPr sz="1100">
                <a:latin typeface="+mj-lt"/>
              </a:defRPr>
            </a:lvl1pPr>
            <a:lvl2pPr marL="6350" marR="0" indent="0" algn="l" defTabSz="685800" rtl="0" eaLnBrk="1" fontAlgn="auto" latinLnBrk="0" hangingPunct="1">
              <a:lnSpc>
                <a:spcPct val="120000"/>
              </a:lnSpc>
              <a:spcBef>
                <a:spcPts val="0"/>
              </a:spcBef>
              <a:spcAft>
                <a:spcPts val="1600"/>
              </a:spcAft>
              <a:buClr>
                <a:schemeClr val="tx2"/>
              </a:buClr>
              <a:buSzPct val="90000"/>
              <a:buFont typeface="Arial" panose="020B0604020202020204" pitchFamily="34" charset="0"/>
              <a:buNone/>
              <a:defRPr sz="1100"/>
            </a:lvl2pPr>
          </a:lstStyle>
          <a:p>
            <a:pPr lvl="0"/>
            <a:r>
              <a:rPr lang="en-US"/>
              <a:t>Click to edit Master text styles</a:t>
            </a:r>
          </a:p>
        </p:txBody>
      </p:sp>
      <p:sp>
        <p:nvSpPr>
          <p:cNvPr id="14" name="Content Placeholder 12"/>
          <p:cNvSpPr>
            <a:spLocks noGrp="1"/>
          </p:cNvSpPr>
          <p:nvPr>
            <p:ph sz="quarter" idx="16" hasCustomPrompt="1"/>
          </p:nvPr>
        </p:nvSpPr>
        <p:spPr>
          <a:xfrm>
            <a:off x="587374" y="338138"/>
            <a:ext cx="1156517" cy="494933"/>
          </a:xfrm>
        </p:spPr>
        <p:txBody>
          <a:bodyPr bIns="0" anchor="b" anchorCtr="0">
            <a:noAutofit/>
          </a:bodyPr>
          <a:lstStyle>
            <a:lvl1pPr>
              <a:defRPr sz="1100" b="0" i="0" cap="all" spc="120" baseline="0">
                <a:solidFill>
                  <a:schemeClr val="bg2"/>
                </a:solidFill>
                <a:latin typeface="Roboto Condensed Light" panose="02000000000000000000" pitchFamily="2" charset="0"/>
                <a:ea typeface="Roboto Condensed Light" panose="02000000000000000000" pitchFamily="2" charset="0"/>
              </a:defRPr>
            </a:lvl1pPr>
          </a:lstStyle>
          <a:p>
            <a:pPr lvl="0"/>
            <a:r>
              <a:rPr lang="en-US"/>
              <a:t>Blind Story</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S - Horizontal Sta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7374" y="912583"/>
            <a:ext cx="3905251" cy="738664"/>
          </a:xfrm>
        </p:spPr>
        <p:txBody>
          <a:bodyPr anchor="t" anchorCtr="0"/>
          <a:lstStyle>
            <a:lvl1pPr>
              <a:defRPr sz="2000"/>
            </a:lvl1pPr>
          </a:lstStyle>
          <a:p>
            <a:r>
              <a:rPr lang="en-US"/>
              <a:t>Click to edit Master title style and more text can go here</a:t>
            </a:r>
          </a:p>
        </p:txBody>
      </p:sp>
      <p:sp>
        <p:nvSpPr>
          <p:cNvPr id="19" name="Picture Placeholder 18"/>
          <p:cNvSpPr>
            <a:spLocks noGrp="1"/>
          </p:cNvSpPr>
          <p:nvPr>
            <p:ph type="pic" sz="quarter" idx="13" hasCustomPrompt="1"/>
          </p:nvPr>
        </p:nvSpPr>
        <p:spPr>
          <a:xfrm>
            <a:off x="6554021" y="-3175"/>
            <a:ext cx="2589979" cy="5145856"/>
          </a:xfrm>
          <a:custGeom>
            <a:avLst/>
            <a:gdLst>
              <a:gd name="connsiteX0" fmla="*/ 1526111 w 2589979"/>
              <a:gd name="connsiteY0" fmla="*/ 0 h 5145856"/>
              <a:gd name="connsiteX1" fmla="*/ 2589979 w 2589979"/>
              <a:gd name="connsiteY1" fmla="*/ 2153 h 5145856"/>
              <a:gd name="connsiteX2" fmla="*/ 2589979 w 2589979"/>
              <a:gd name="connsiteY2" fmla="*/ 5145856 h 5145856"/>
              <a:gd name="connsiteX3" fmla="*/ 0 w 2589979"/>
              <a:gd name="connsiteY3" fmla="*/ 5143501 h 5145856"/>
            </a:gdLst>
            <a:ahLst/>
            <a:cxnLst>
              <a:cxn ang="0">
                <a:pos x="connsiteX0" y="connsiteY0"/>
              </a:cxn>
              <a:cxn ang="0">
                <a:pos x="connsiteX1" y="connsiteY1"/>
              </a:cxn>
              <a:cxn ang="0">
                <a:pos x="connsiteX2" y="connsiteY2"/>
              </a:cxn>
              <a:cxn ang="0">
                <a:pos x="connsiteX3" y="connsiteY3"/>
              </a:cxn>
            </a:cxnLst>
            <a:rect l="l" t="t" r="r" b="b"/>
            <a:pathLst>
              <a:path w="2589979" h="5145856">
                <a:moveTo>
                  <a:pt x="1526111" y="0"/>
                </a:moveTo>
                <a:lnTo>
                  <a:pt x="2589979" y="2153"/>
                </a:lnTo>
                <a:lnTo>
                  <a:pt x="2589979" y="5145856"/>
                </a:lnTo>
                <a:lnTo>
                  <a:pt x="0" y="5143501"/>
                </a:lnTo>
                <a:close/>
              </a:path>
            </a:pathLst>
          </a:custGeom>
          <a:gradFill>
            <a:gsLst>
              <a:gs pos="0">
                <a:schemeClr val="bg1"/>
              </a:gs>
              <a:gs pos="100000">
                <a:schemeClr val="bg1">
                  <a:lumMod val="65000"/>
                </a:schemeClr>
              </a:gs>
            </a:gsLst>
            <a:lin ang="8100000" scaled="1"/>
          </a:gradFill>
        </p:spPr>
        <p:txBody>
          <a:bodyPr vert="horz" wrap="square" lIns="0" tIns="0" rIns="0" bIns="0" rtlCol="0" anchor="ctr">
            <a:noAutofit/>
          </a:bodyPr>
          <a:lstStyle>
            <a:lvl1pPr marL="0" indent="0">
              <a:buNone/>
              <a:defRPr lang="en-US" dirty="0">
                <a:noFill/>
              </a:defRPr>
            </a:lvl1pPr>
          </a:lstStyle>
          <a:p>
            <a:pPr marL="114935" lvl="0" indent="-114935" algn="ctr"/>
            <a:r>
              <a:rPr lang="en-US"/>
              <a:t>Picture</a:t>
            </a:r>
          </a:p>
        </p:txBody>
      </p:sp>
      <p:sp>
        <p:nvSpPr>
          <p:cNvPr id="4" name="Content Placeholder 3"/>
          <p:cNvSpPr>
            <a:spLocks noGrp="1"/>
          </p:cNvSpPr>
          <p:nvPr>
            <p:ph sz="quarter" idx="17" hasCustomPrompt="1"/>
          </p:nvPr>
        </p:nvSpPr>
        <p:spPr>
          <a:xfrm>
            <a:off x="587376" y="3887078"/>
            <a:ext cx="1005840" cy="457200"/>
          </a:xfrm>
        </p:spPr>
        <p:txBody>
          <a:bodyPr anchor="ctr" anchorCtr="0">
            <a:noAutofit/>
          </a:bodyPr>
          <a:lstStyle>
            <a:lvl1pPr algn="ctr">
              <a:defRPr sz="2000">
                <a:solidFill>
                  <a:schemeClr val="tx2"/>
                </a:solidFill>
              </a:defRPr>
            </a:lvl1pPr>
          </a:lstStyle>
          <a:p>
            <a:pPr lvl="0"/>
            <a:r>
              <a:rPr lang="en-US"/>
              <a:t>100%</a:t>
            </a:r>
          </a:p>
        </p:txBody>
      </p:sp>
      <p:sp>
        <p:nvSpPr>
          <p:cNvPr id="6" name="Content Placeholder 5"/>
          <p:cNvSpPr>
            <a:spLocks noGrp="1"/>
          </p:cNvSpPr>
          <p:nvPr>
            <p:ph sz="quarter" idx="18" hasCustomPrompt="1"/>
          </p:nvPr>
        </p:nvSpPr>
        <p:spPr>
          <a:xfrm>
            <a:off x="587374" y="4404790"/>
            <a:ext cx="1005840" cy="249299"/>
          </a:xfrm>
        </p:spPr>
        <p:txBody>
          <a:bodyPr/>
          <a:lstStyle>
            <a:lvl1pPr algn="ctr">
              <a:lnSpc>
                <a:spcPct val="90000"/>
              </a:lnSpc>
              <a:defRPr sz="900">
                <a:latin typeface="+mj-lt"/>
              </a:defRPr>
            </a:lvl1pPr>
          </a:lstStyle>
          <a:p>
            <a:pPr lvl="0"/>
            <a:r>
              <a:rPr lang="en-US"/>
              <a:t>A Stat Name or Label Can Go Here</a:t>
            </a:r>
          </a:p>
        </p:txBody>
      </p:sp>
      <p:sp>
        <p:nvSpPr>
          <p:cNvPr id="11" name="Content Placeholder 3"/>
          <p:cNvSpPr>
            <a:spLocks noGrp="1"/>
          </p:cNvSpPr>
          <p:nvPr>
            <p:ph sz="quarter" idx="19" hasCustomPrompt="1"/>
          </p:nvPr>
        </p:nvSpPr>
        <p:spPr>
          <a:xfrm>
            <a:off x="1999404" y="3887078"/>
            <a:ext cx="1005840" cy="457200"/>
          </a:xfrm>
        </p:spPr>
        <p:txBody>
          <a:bodyPr anchor="ctr" anchorCtr="0">
            <a:noAutofit/>
          </a:bodyPr>
          <a:lstStyle>
            <a:lvl1pPr algn="ctr">
              <a:defRPr sz="2000">
                <a:solidFill>
                  <a:schemeClr val="tx2"/>
                </a:solidFill>
              </a:defRPr>
            </a:lvl1pPr>
          </a:lstStyle>
          <a:p>
            <a:pPr lvl="0"/>
            <a:r>
              <a:rPr lang="en-US"/>
              <a:t>100%</a:t>
            </a:r>
          </a:p>
        </p:txBody>
      </p:sp>
      <p:sp>
        <p:nvSpPr>
          <p:cNvPr id="12" name="Content Placeholder 5"/>
          <p:cNvSpPr>
            <a:spLocks noGrp="1"/>
          </p:cNvSpPr>
          <p:nvPr>
            <p:ph sz="quarter" idx="20" hasCustomPrompt="1"/>
          </p:nvPr>
        </p:nvSpPr>
        <p:spPr>
          <a:xfrm>
            <a:off x="1999402" y="4404790"/>
            <a:ext cx="1005840" cy="249299"/>
          </a:xfrm>
        </p:spPr>
        <p:txBody>
          <a:bodyPr/>
          <a:lstStyle>
            <a:lvl1pPr algn="ctr">
              <a:lnSpc>
                <a:spcPct val="90000"/>
              </a:lnSpc>
              <a:defRPr sz="900">
                <a:latin typeface="+mj-lt"/>
              </a:defRPr>
            </a:lvl1pPr>
          </a:lstStyle>
          <a:p>
            <a:pPr lvl="0"/>
            <a:r>
              <a:rPr lang="en-US"/>
              <a:t>A Stat Name or Label Can Go Here</a:t>
            </a:r>
          </a:p>
        </p:txBody>
      </p:sp>
      <p:sp>
        <p:nvSpPr>
          <p:cNvPr id="15" name="Content Placeholder 3"/>
          <p:cNvSpPr>
            <a:spLocks noGrp="1"/>
          </p:cNvSpPr>
          <p:nvPr>
            <p:ph sz="quarter" idx="21" hasCustomPrompt="1"/>
          </p:nvPr>
        </p:nvSpPr>
        <p:spPr>
          <a:xfrm>
            <a:off x="3411432" y="3887078"/>
            <a:ext cx="1005840" cy="457200"/>
          </a:xfrm>
        </p:spPr>
        <p:txBody>
          <a:bodyPr anchor="ctr" anchorCtr="0">
            <a:noAutofit/>
          </a:bodyPr>
          <a:lstStyle>
            <a:lvl1pPr algn="ctr">
              <a:defRPr sz="2000">
                <a:solidFill>
                  <a:schemeClr val="tx2"/>
                </a:solidFill>
              </a:defRPr>
            </a:lvl1pPr>
          </a:lstStyle>
          <a:p>
            <a:pPr lvl="0"/>
            <a:r>
              <a:rPr lang="en-US"/>
              <a:t>100%</a:t>
            </a:r>
          </a:p>
        </p:txBody>
      </p:sp>
      <p:sp>
        <p:nvSpPr>
          <p:cNvPr id="16" name="Content Placeholder 5"/>
          <p:cNvSpPr>
            <a:spLocks noGrp="1"/>
          </p:cNvSpPr>
          <p:nvPr>
            <p:ph sz="quarter" idx="22" hasCustomPrompt="1"/>
          </p:nvPr>
        </p:nvSpPr>
        <p:spPr>
          <a:xfrm>
            <a:off x="3411430" y="4404790"/>
            <a:ext cx="1005840" cy="249299"/>
          </a:xfrm>
        </p:spPr>
        <p:txBody>
          <a:bodyPr/>
          <a:lstStyle>
            <a:lvl1pPr algn="ctr">
              <a:lnSpc>
                <a:spcPct val="90000"/>
              </a:lnSpc>
              <a:defRPr sz="900">
                <a:latin typeface="+mj-lt"/>
              </a:defRPr>
            </a:lvl1pPr>
          </a:lstStyle>
          <a:p>
            <a:pPr lvl="0"/>
            <a:r>
              <a:rPr lang="en-US"/>
              <a:t>A Stat Name or Label Can Go Here</a:t>
            </a:r>
          </a:p>
        </p:txBody>
      </p:sp>
      <p:sp>
        <p:nvSpPr>
          <p:cNvPr id="13" name="Content Placeholder 3"/>
          <p:cNvSpPr>
            <a:spLocks noGrp="1"/>
          </p:cNvSpPr>
          <p:nvPr>
            <p:ph sz="quarter" idx="23" hasCustomPrompt="1"/>
          </p:nvPr>
        </p:nvSpPr>
        <p:spPr>
          <a:xfrm>
            <a:off x="4823460" y="3887078"/>
            <a:ext cx="1005840" cy="457200"/>
          </a:xfrm>
        </p:spPr>
        <p:txBody>
          <a:bodyPr anchor="ctr" anchorCtr="0">
            <a:noAutofit/>
          </a:bodyPr>
          <a:lstStyle>
            <a:lvl1pPr algn="ctr">
              <a:defRPr sz="2000">
                <a:solidFill>
                  <a:schemeClr val="tx2"/>
                </a:solidFill>
              </a:defRPr>
            </a:lvl1pPr>
          </a:lstStyle>
          <a:p>
            <a:pPr lvl="0"/>
            <a:r>
              <a:rPr lang="en-US"/>
              <a:t>100%</a:t>
            </a:r>
          </a:p>
        </p:txBody>
      </p:sp>
      <p:sp>
        <p:nvSpPr>
          <p:cNvPr id="14" name="Content Placeholder 5"/>
          <p:cNvSpPr>
            <a:spLocks noGrp="1"/>
          </p:cNvSpPr>
          <p:nvPr>
            <p:ph sz="quarter" idx="24" hasCustomPrompt="1"/>
          </p:nvPr>
        </p:nvSpPr>
        <p:spPr>
          <a:xfrm>
            <a:off x="4823458" y="4404790"/>
            <a:ext cx="1005840" cy="249299"/>
          </a:xfrm>
        </p:spPr>
        <p:txBody>
          <a:bodyPr/>
          <a:lstStyle>
            <a:lvl1pPr algn="ctr">
              <a:lnSpc>
                <a:spcPct val="90000"/>
              </a:lnSpc>
              <a:defRPr sz="900">
                <a:latin typeface="+mj-lt"/>
              </a:defRPr>
            </a:lvl1pPr>
          </a:lstStyle>
          <a:p>
            <a:pPr lvl="0"/>
            <a:r>
              <a:rPr lang="en-US"/>
              <a:t>A Stat Name or Label Can Go Here</a:t>
            </a:r>
          </a:p>
        </p:txBody>
      </p:sp>
      <p:sp>
        <p:nvSpPr>
          <p:cNvPr id="17" name="Text Placeholder 18"/>
          <p:cNvSpPr>
            <a:spLocks noGrp="1"/>
          </p:cNvSpPr>
          <p:nvPr>
            <p:ph type="body" sz="quarter" idx="25" hasCustomPrompt="1"/>
          </p:nvPr>
        </p:nvSpPr>
        <p:spPr>
          <a:xfrm>
            <a:off x="587375" y="1657350"/>
            <a:ext cx="5241925" cy="2115194"/>
          </a:xfrm>
        </p:spPr>
        <p:txBody>
          <a:bodyPr/>
          <a:lstStyle>
            <a:lvl1pPr marL="0" marR="0" indent="0" algn="l" defTabSz="685800" rtl="0" eaLnBrk="1" fontAlgn="auto" latinLnBrk="0" hangingPunct="1">
              <a:lnSpc>
                <a:spcPct val="120000"/>
              </a:lnSpc>
              <a:spcBef>
                <a:spcPts val="0"/>
              </a:spcBef>
              <a:spcAft>
                <a:spcPts val="400"/>
              </a:spcAft>
              <a:buClr>
                <a:schemeClr val="tx2"/>
              </a:buClr>
              <a:buSzPct val="90000"/>
              <a:buFont typeface="Arial" panose="020B0604020202020204" pitchFamily="34" charset="0"/>
              <a:buNone/>
              <a:defRPr sz="1100">
                <a:latin typeface="+mj-lt"/>
              </a:defRPr>
            </a:lvl1pPr>
            <a:lvl2pPr marL="6350" marR="0" indent="0" algn="l" defTabSz="685800" rtl="0" eaLnBrk="1" fontAlgn="auto" latinLnBrk="0" hangingPunct="1">
              <a:lnSpc>
                <a:spcPct val="120000"/>
              </a:lnSpc>
              <a:spcBef>
                <a:spcPts val="0"/>
              </a:spcBef>
              <a:spcAft>
                <a:spcPts val="800"/>
              </a:spcAft>
              <a:buClr>
                <a:schemeClr val="tx2"/>
              </a:buClr>
              <a:buSzPct val="90000"/>
              <a:buFont typeface="Arial" panose="020B0604020202020204" pitchFamily="34" charset="0"/>
              <a:buNone/>
              <a:defRPr lang="en-US" sz="1100" b="0" i="0" kern="1200" dirty="0" smtClean="0">
                <a:solidFill>
                  <a:schemeClr val="tx1">
                    <a:lumMod val="75000"/>
                    <a:lumOff val="25000"/>
                  </a:schemeClr>
                </a:solidFill>
                <a:latin typeface="+mn-lt"/>
                <a:ea typeface="+mn-ea"/>
                <a:cs typeface="+mn-cs"/>
              </a:defRPr>
            </a:lvl2pPr>
          </a:lstStyle>
          <a:p>
            <a:pPr lvl="0"/>
            <a:r>
              <a:rPr lang="en-US"/>
              <a:t>Challenge + opportunity</a:t>
            </a:r>
          </a:p>
          <a:p>
            <a:pPr lvl="1"/>
            <a:r>
              <a:rPr lang="en-US"/>
              <a:t>This will be only 3 lines of content 3 lines of content 3 lines of content 3 lines of content 3 lines of content 3 lines of content 3 lines of content 3 lines of content 3 lines of content</a:t>
            </a:r>
          </a:p>
          <a:p>
            <a:pPr lvl="0"/>
            <a:r>
              <a:rPr lang="en-US"/>
              <a:t>Solution Highlights</a:t>
            </a:r>
          </a:p>
          <a:p>
            <a:pPr marL="6350" marR="0" lvl="1" indent="0" algn="l" defTabSz="685800" rtl="0" eaLnBrk="1" fontAlgn="auto" latinLnBrk="0" hangingPunct="1">
              <a:lnSpc>
                <a:spcPct val="120000"/>
              </a:lnSpc>
              <a:spcBef>
                <a:spcPts val="0"/>
              </a:spcBef>
              <a:spcAft>
                <a:spcPts val="800"/>
              </a:spcAft>
              <a:buClr>
                <a:schemeClr val="tx2"/>
              </a:buClr>
              <a:buSzPct val="90000"/>
              <a:buFont typeface="Arial" panose="020B0604020202020204" pitchFamily="34" charset="0"/>
              <a:buNone/>
              <a:defRPr/>
            </a:pPr>
            <a:r>
              <a:rPr lang="en-US"/>
              <a:t>This will be only 3 lines of content 3 lines of content 3 lines of content 3 lines of content 3 lines of content 3 lines of content 3 lines of content 3 lines of content 3 lines of content</a:t>
            </a:r>
          </a:p>
          <a:p>
            <a:pPr lvl="0"/>
            <a:r>
              <a:rPr lang="en-US"/>
              <a:t>Key Benefits</a:t>
            </a:r>
          </a:p>
        </p:txBody>
      </p:sp>
      <p:sp>
        <p:nvSpPr>
          <p:cNvPr id="20" name="Content Placeholder 12"/>
          <p:cNvSpPr>
            <a:spLocks noGrp="1"/>
          </p:cNvSpPr>
          <p:nvPr>
            <p:ph sz="quarter" idx="16" hasCustomPrompt="1"/>
          </p:nvPr>
        </p:nvSpPr>
        <p:spPr>
          <a:xfrm>
            <a:off x="587374" y="338138"/>
            <a:ext cx="1156517" cy="494933"/>
          </a:xfrm>
        </p:spPr>
        <p:txBody>
          <a:bodyPr bIns="0" anchor="b" anchorCtr="0">
            <a:noAutofit/>
          </a:bodyPr>
          <a:lstStyle>
            <a:lvl1pPr>
              <a:defRPr sz="1100" b="0" i="0" cap="all" spc="120" baseline="0">
                <a:solidFill>
                  <a:schemeClr val="bg2"/>
                </a:solidFill>
                <a:latin typeface="Roboto Condensed Light" panose="02000000000000000000" pitchFamily="2" charset="0"/>
                <a:ea typeface="Roboto Condensed Light" panose="02000000000000000000" pitchFamily="2" charset="0"/>
              </a:defRPr>
            </a:lvl1pPr>
          </a:lstStyle>
          <a:p>
            <a:pPr lvl="0"/>
            <a:r>
              <a:rPr lang="en-US"/>
              <a:t>Blind Story</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S - 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7374" y="912583"/>
            <a:ext cx="3905251" cy="738664"/>
          </a:xfrm>
        </p:spPr>
        <p:txBody>
          <a:bodyPr anchor="t" anchorCtr="0"/>
          <a:lstStyle>
            <a:lvl1pPr>
              <a:defRPr sz="2000"/>
            </a:lvl1pPr>
          </a:lstStyle>
          <a:p>
            <a:r>
              <a:rPr lang="en-US"/>
              <a:t>Click to edit Master title style and more text can go here</a:t>
            </a:r>
          </a:p>
        </p:txBody>
      </p:sp>
      <p:sp>
        <p:nvSpPr>
          <p:cNvPr id="4" name="Content Placeholder 3"/>
          <p:cNvSpPr>
            <a:spLocks noGrp="1"/>
          </p:cNvSpPr>
          <p:nvPr>
            <p:ph sz="quarter" idx="17" hasCustomPrompt="1"/>
          </p:nvPr>
        </p:nvSpPr>
        <p:spPr>
          <a:xfrm>
            <a:off x="4995863" y="912583"/>
            <a:ext cx="1130300" cy="640080"/>
          </a:xfrm>
        </p:spPr>
        <p:txBody>
          <a:bodyPr anchor="ctr" anchorCtr="0">
            <a:noAutofit/>
          </a:bodyPr>
          <a:lstStyle>
            <a:lvl1pPr algn="ctr">
              <a:defRPr sz="2800">
                <a:solidFill>
                  <a:schemeClr val="tx2"/>
                </a:solidFill>
              </a:defRPr>
            </a:lvl1pPr>
          </a:lstStyle>
          <a:p>
            <a:pPr lvl="0"/>
            <a:r>
              <a:rPr lang="en-US"/>
              <a:t>100%</a:t>
            </a:r>
          </a:p>
        </p:txBody>
      </p:sp>
      <p:sp>
        <p:nvSpPr>
          <p:cNvPr id="6" name="Content Placeholder 5"/>
          <p:cNvSpPr>
            <a:spLocks noGrp="1"/>
          </p:cNvSpPr>
          <p:nvPr>
            <p:ph sz="quarter" idx="18" hasCustomPrompt="1"/>
          </p:nvPr>
        </p:nvSpPr>
        <p:spPr>
          <a:xfrm>
            <a:off x="4995862" y="1619167"/>
            <a:ext cx="1135063" cy="276999"/>
          </a:xfrm>
        </p:spPr>
        <p:txBody>
          <a:bodyPr/>
          <a:lstStyle>
            <a:lvl1pPr algn="ctr">
              <a:lnSpc>
                <a:spcPct val="90000"/>
              </a:lnSpc>
              <a:defRPr sz="1000">
                <a:latin typeface="+mj-lt"/>
              </a:defRPr>
            </a:lvl1pPr>
          </a:lstStyle>
          <a:p>
            <a:pPr lvl="0"/>
            <a:r>
              <a:rPr lang="en-US"/>
              <a:t>A Stat Name or Label Can Go Here</a:t>
            </a:r>
          </a:p>
        </p:txBody>
      </p:sp>
      <p:sp>
        <p:nvSpPr>
          <p:cNvPr id="11" name="Content Placeholder 3"/>
          <p:cNvSpPr>
            <a:spLocks noGrp="1"/>
          </p:cNvSpPr>
          <p:nvPr>
            <p:ph sz="quarter" idx="19" hasCustomPrompt="1"/>
          </p:nvPr>
        </p:nvSpPr>
        <p:spPr>
          <a:xfrm>
            <a:off x="4995863" y="2151401"/>
            <a:ext cx="1130300" cy="640080"/>
          </a:xfrm>
        </p:spPr>
        <p:txBody>
          <a:bodyPr anchor="ctr" anchorCtr="0">
            <a:noAutofit/>
          </a:bodyPr>
          <a:lstStyle>
            <a:lvl1pPr algn="ctr">
              <a:defRPr sz="2800">
                <a:solidFill>
                  <a:schemeClr val="tx2"/>
                </a:solidFill>
              </a:defRPr>
            </a:lvl1pPr>
          </a:lstStyle>
          <a:p>
            <a:pPr lvl="0"/>
            <a:r>
              <a:rPr lang="en-US"/>
              <a:t>100%</a:t>
            </a:r>
          </a:p>
        </p:txBody>
      </p:sp>
      <p:sp>
        <p:nvSpPr>
          <p:cNvPr id="12" name="Content Placeholder 5"/>
          <p:cNvSpPr>
            <a:spLocks noGrp="1"/>
          </p:cNvSpPr>
          <p:nvPr>
            <p:ph sz="quarter" idx="20" hasCustomPrompt="1"/>
          </p:nvPr>
        </p:nvSpPr>
        <p:spPr>
          <a:xfrm>
            <a:off x="4995862" y="2857985"/>
            <a:ext cx="1135063" cy="276999"/>
          </a:xfrm>
        </p:spPr>
        <p:txBody>
          <a:bodyPr/>
          <a:lstStyle>
            <a:lvl1pPr algn="ctr">
              <a:lnSpc>
                <a:spcPct val="90000"/>
              </a:lnSpc>
              <a:defRPr sz="1000">
                <a:latin typeface="+mj-lt"/>
              </a:defRPr>
            </a:lvl1pPr>
          </a:lstStyle>
          <a:p>
            <a:pPr lvl="0"/>
            <a:r>
              <a:rPr lang="en-US"/>
              <a:t>A Stat Name or Label Can Go Here</a:t>
            </a:r>
          </a:p>
        </p:txBody>
      </p:sp>
      <p:sp>
        <p:nvSpPr>
          <p:cNvPr id="15" name="Content Placeholder 3"/>
          <p:cNvSpPr>
            <a:spLocks noGrp="1"/>
          </p:cNvSpPr>
          <p:nvPr>
            <p:ph sz="quarter" idx="21" hasCustomPrompt="1"/>
          </p:nvPr>
        </p:nvSpPr>
        <p:spPr>
          <a:xfrm>
            <a:off x="4995863" y="3389772"/>
            <a:ext cx="1130300" cy="640080"/>
          </a:xfrm>
        </p:spPr>
        <p:txBody>
          <a:bodyPr anchor="ctr" anchorCtr="0">
            <a:noAutofit/>
          </a:bodyPr>
          <a:lstStyle>
            <a:lvl1pPr algn="ctr">
              <a:defRPr sz="2800">
                <a:solidFill>
                  <a:schemeClr val="tx2"/>
                </a:solidFill>
              </a:defRPr>
            </a:lvl1pPr>
          </a:lstStyle>
          <a:p>
            <a:pPr lvl="0"/>
            <a:r>
              <a:rPr lang="en-US"/>
              <a:t>100%</a:t>
            </a:r>
          </a:p>
        </p:txBody>
      </p:sp>
      <p:sp>
        <p:nvSpPr>
          <p:cNvPr id="16" name="Content Placeholder 5"/>
          <p:cNvSpPr>
            <a:spLocks noGrp="1"/>
          </p:cNvSpPr>
          <p:nvPr>
            <p:ph sz="quarter" idx="22" hasCustomPrompt="1"/>
          </p:nvPr>
        </p:nvSpPr>
        <p:spPr>
          <a:xfrm>
            <a:off x="4995862" y="4096356"/>
            <a:ext cx="1135063" cy="276999"/>
          </a:xfrm>
        </p:spPr>
        <p:txBody>
          <a:bodyPr/>
          <a:lstStyle>
            <a:lvl1pPr algn="ctr">
              <a:lnSpc>
                <a:spcPct val="90000"/>
              </a:lnSpc>
              <a:defRPr sz="1000">
                <a:latin typeface="+mj-lt"/>
              </a:defRPr>
            </a:lvl1pPr>
          </a:lstStyle>
          <a:p>
            <a:pPr lvl="0"/>
            <a:r>
              <a:rPr lang="en-US"/>
              <a:t>A Stat Name or Label Can Go Here</a:t>
            </a:r>
          </a:p>
        </p:txBody>
      </p:sp>
      <p:sp>
        <p:nvSpPr>
          <p:cNvPr id="22" name="Text Placeholder 18"/>
          <p:cNvSpPr>
            <a:spLocks noGrp="1"/>
          </p:cNvSpPr>
          <p:nvPr>
            <p:ph type="body" sz="quarter" idx="23"/>
          </p:nvPr>
        </p:nvSpPr>
        <p:spPr>
          <a:xfrm>
            <a:off x="587376" y="1657350"/>
            <a:ext cx="3905250" cy="182358"/>
          </a:xfrm>
        </p:spPr>
        <p:txBody>
          <a:bodyPr/>
          <a:lstStyle>
            <a:lvl1pPr marL="0" marR="0" indent="0" algn="l" defTabSz="685800" rtl="0" eaLnBrk="1" fontAlgn="auto" latinLnBrk="0" hangingPunct="1">
              <a:lnSpc>
                <a:spcPct val="120000"/>
              </a:lnSpc>
              <a:spcBef>
                <a:spcPts val="0"/>
              </a:spcBef>
              <a:spcAft>
                <a:spcPts val="400"/>
              </a:spcAft>
              <a:buClr>
                <a:schemeClr val="tx2"/>
              </a:buClr>
              <a:buSzPct val="90000"/>
              <a:buFont typeface="Arial" panose="020B0604020202020204" pitchFamily="34" charset="0"/>
              <a:buNone/>
              <a:defRPr sz="1100">
                <a:latin typeface="+mj-lt"/>
              </a:defRPr>
            </a:lvl1pPr>
            <a:lvl2pPr marL="6350" marR="0" indent="0" algn="l" defTabSz="685800" rtl="0" eaLnBrk="1" fontAlgn="auto" latinLnBrk="0" hangingPunct="1">
              <a:lnSpc>
                <a:spcPct val="120000"/>
              </a:lnSpc>
              <a:spcBef>
                <a:spcPts val="0"/>
              </a:spcBef>
              <a:spcAft>
                <a:spcPts val="1600"/>
              </a:spcAft>
              <a:buClr>
                <a:schemeClr val="tx2"/>
              </a:buClr>
              <a:buSzPct val="90000"/>
              <a:buFont typeface="Arial" panose="020B0604020202020204" pitchFamily="34" charset="0"/>
              <a:buNone/>
              <a:defRPr sz="1100"/>
            </a:lvl2pPr>
          </a:lstStyle>
          <a:p>
            <a:pPr lvl="0"/>
            <a:r>
              <a:rPr lang="en-US"/>
              <a:t>Click to edit Master text styles</a:t>
            </a:r>
          </a:p>
        </p:txBody>
      </p:sp>
      <p:pic>
        <p:nvPicPr>
          <p:cNvPr id="14" name="Picture 13"/>
          <p:cNvPicPr>
            <a:picLocks noChangeAspect="1"/>
          </p:cNvPicPr>
          <p:nvPr userDrawn="1"/>
        </p:nvPicPr>
        <p:blipFill rotWithShape="1">
          <a:blip r:embed="rId2" cstate="print"/>
          <a:srcRect l="-115"/>
          <a:stretch>
            <a:fillRect/>
          </a:stretch>
        </p:blipFill>
        <p:spPr>
          <a:xfrm>
            <a:off x="6026046" y="1050529"/>
            <a:ext cx="4876452" cy="3291474"/>
          </a:xfrm>
          <a:prstGeom prst="rect">
            <a:avLst/>
          </a:prstGeom>
        </p:spPr>
      </p:pic>
      <p:sp>
        <p:nvSpPr>
          <p:cNvPr id="17" name="Picture Placeholder 6"/>
          <p:cNvSpPr>
            <a:spLocks noGrp="1"/>
          </p:cNvSpPr>
          <p:nvPr>
            <p:ph type="pic" sz="quarter" idx="14" hasCustomPrompt="1"/>
          </p:nvPr>
        </p:nvSpPr>
        <p:spPr>
          <a:xfrm>
            <a:off x="6917961" y="1379095"/>
            <a:ext cx="3335311" cy="2113612"/>
          </a:xfrm>
          <a:custGeom>
            <a:avLst/>
            <a:gdLst>
              <a:gd name="connsiteX0" fmla="*/ 0 w 4585821"/>
              <a:gd name="connsiteY0" fmla="*/ 0 h 2914945"/>
              <a:gd name="connsiteX1" fmla="*/ 4585821 w 4585821"/>
              <a:gd name="connsiteY1" fmla="*/ 0 h 2914945"/>
              <a:gd name="connsiteX2" fmla="*/ 4585821 w 4585821"/>
              <a:gd name="connsiteY2" fmla="*/ 2914945 h 2914945"/>
              <a:gd name="connsiteX3" fmla="*/ 0 w 4585821"/>
              <a:gd name="connsiteY3" fmla="*/ 2914945 h 2914945"/>
              <a:gd name="connsiteX4" fmla="*/ 0 w 4585821"/>
              <a:gd name="connsiteY4" fmla="*/ 0 h 2914945"/>
              <a:gd name="connsiteX0-1" fmla="*/ 37214 w 4585821"/>
              <a:gd name="connsiteY0-2" fmla="*/ 5316 h 2914945"/>
              <a:gd name="connsiteX1-3" fmla="*/ 4585821 w 4585821"/>
              <a:gd name="connsiteY1-4" fmla="*/ 0 h 2914945"/>
              <a:gd name="connsiteX2-5" fmla="*/ 4585821 w 4585821"/>
              <a:gd name="connsiteY2-6" fmla="*/ 2914945 h 2914945"/>
              <a:gd name="connsiteX3-7" fmla="*/ 0 w 4585821"/>
              <a:gd name="connsiteY3-8" fmla="*/ 2914945 h 2914945"/>
              <a:gd name="connsiteX4-9" fmla="*/ 37214 w 4585821"/>
              <a:gd name="connsiteY4-10" fmla="*/ 5316 h 2914945"/>
              <a:gd name="connsiteX0-11" fmla="*/ 37214 w 4585821"/>
              <a:gd name="connsiteY0-12" fmla="*/ 0 h 2909629"/>
              <a:gd name="connsiteX1-13" fmla="*/ 4559239 w 4585821"/>
              <a:gd name="connsiteY1-14" fmla="*/ 1 h 2909629"/>
              <a:gd name="connsiteX2-15" fmla="*/ 4585821 w 4585821"/>
              <a:gd name="connsiteY2-16" fmla="*/ 2909629 h 2909629"/>
              <a:gd name="connsiteX3-17" fmla="*/ 0 w 4585821"/>
              <a:gd name="connsiteY3-18" fmla="*/ 2909629 h 2909629"/>
              <a:gd name="connsiteX4-19" fmla="*/ 37214 w 4585821"/>
              <a:gd name="connsiteY4-20" fmla="*/ 0 h 29096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5821" h="2909629">
                <a:moveTo>
                  <a:pt x="37214" y="0"/>
                </a:moveTo>
                <a:lnTo>
                  <a:pt x="4559239" y="1"/>
                </a:lnTo>
                <a:lnTo>
                  <a:pt x="4585821" y="2909629"/>
                </a:lnTo>
                <a:lnTo>
                  <a:pt x="0" y="2909629"/>
                </a:lnTo>
                <a:lnTo>
                  <a:pt x="37214" y="0"/>
                </a:lnTo>
                <a:close/>
              </a:path>
            </a:pathLst>
          </a:cu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dirty="0">
                <a:noFill/>
              </a:defRPr>
            </a:lvl1pPr>
          </a:lstStyle>
          <a:p>
            <a:pPr lvl="0" algn="ctr">
              <a:buNone/>
            </a:pPr>
            <a:r>
              <a:rPr lang="en-US"/>
              <a:t>Picture</a:t>
            </a:r>
          </a:p>
        </p:txBody>
      </p:sp>
      <p:sp>
        <p:nvSpPr>
          <p:cNvPr id="20" name="Content Placeholder 12"/>
          <p:cNvSpPr>
            <a:spLocks noGrp="1"/>
          </p:cNvSpPr>
          <p:nvPr>
            <p:ph sz="quarter" idx="16" hasCustomPrompt="1"/>
          </p:nvPr>
        </p:nvSpPr>
        <p:spPr>
          <a:xfrm>
            <a:off x="587374" y="338138"/>
            <a:ext cx="1156517" cy="494933"/>
          </a:xfrm>
        </p:spPr>
        <p:txBody>
          <a:bodyPr bIns="0" anchor="b" anchorCtr="0">
            <a:noAutofit/>
          </a:bodyPr>
          <a:lstStyle>
            <a:lvl1pPr>
              <a:defRPr sz="1100" b="0" i="0" cap="all" spc="120" baseline="0">
                <a:solidFill>
                  <a:schemeClr val="bg2"/>
                </a:solidFill>
                <a:latin typeface="Roboto Condensed Light" panose="02000000000000000000" pitchFamily="2" charset="0"/>
                <a:ea typeface="Roboto Condensed Light" panose="02000000000000000000" pitchFamily="2" charset="0"/>
              </a:defRPr>
            </a:lvl1pPr>
          </a:lstStyle>
          <a:p>
            <a:pPr lvl="0"/>
            <a:r>
              <a:rPr lang="en-US"/>
              <a:t>Blind Story</a:t>
            </a:r>
          </a:p>
        </p:txBody>
      </p:sp>
      <p:sp>
        <p:nvSpPr>
          <p:cNvPr id="13" name="TextBox 12"/>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t>‹#›</a:t>
            </a:fld>
            <a:endParaRPr lang="en-US" sz="750">
              <a:solidFill>
                <a:schemeClr val="tx1">
                  <a:lumMod val="75000"/>
                  <a:lumOff val="25000"/>
                </a:schemeClr>
              </a:solidFill>
            </a:endParaRPr>
          </a:p>
        </p:txBody>
      </p:sp>
      <p:pic>
        <p:nvPicPr>
          <p:cNvPr id="18" name="Picture 17"/>
          <p:cNvPicPr>
            <a:picLocks noChangeAspect="1"/>
          </p:cNvPicPr>
          <p:nvPr userDrawn="1"/>
        </p:nvPicPr>
        <p:blipFill>
          <a:blip r:embed="rId3"/>
          <a:srcRect/>
          <a:stretch>
            <a:fillRect/>
          </a:stretch>
        </p:blipFill>
        <p:spPr>
          <a:xfrm>
            <a:off x="7972095" y="4781058"/>
            <a:ext cx="762000" cy="26509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S - Pho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7374" y="912583"/>
            <a:ext cx="3905251" cy="738664"/>
          </a:xfrm>
        </p:spPr>
        <p:txBody>
          <a:bodyPr anchor="t" anchorCtr="0"/>
          <a:lstStyle>
            <a:lvl1pPr>
              <a:defRPr sz="2000"/>
            </a:lvl1pPr>
          </a:lstStyle>
          <a:p>
            <a:r>
              <a:rPr lang="en-US"/>
              <a:t>Click to edit Master title style and more text can go here</a:t>
            </a:r>
          </a:p>
        </p:txBody>
      </p:sp>
      <p:sp>
        <p:nvSpPr>
          <p:cNvPr id="4" name="Content Placeholder 3"/>
          <p:cNvSpPr>
            <a:spLocks noGrp="1"/>
          </p:cNvSpPr>
          <p:nvPr>
            <p:ph sz="quarter" idx="17" hasCustomPrompt="1"/>
          </p:nvPr>
        </p:nvSpPr>
        <p:spPr>
          <a:xfrm>
            <a:off x="4995863" y="912583"/>
            <a:ext cx="1130300" cy="640080"/>
          </a:xfrm>
        </p:spPr>
        <p:txBody>
          <a:bodyPr anchor="ctr" anchorCtr="0">
            <a:noAutofit/>
          </a:bodyPr>
          <a:lstStyle>
            <a:lvl1pPr algn="ctr">
              <a:defRPr sz="2800">
                <a:solidFill>
                  <a:schemeClr val="tx2"/>
                </a:solidFill>
              </a:defRPr>
            </a:lvl1pPr>
          </a:lstStyle>
          <a:p>
            <a:pPr lvl="0"/>
            <a:r>
              <a:rPr lang="en-US"/>
              <a:t>100%</a:t>
            </a:r>
          </a:p>
        </p:txBody>
      </p:sp>
      <p:sp>
        <p:nvSpPr>
          <p:cNvPr id="6" name="Content Placeholder 5"/>
          <p:cNvSpPr>
            <a:spLocks noGrp="1"/>
          </p:cNvSpPr>
          <p:nvPr>
            <p:ph sz="quarter" idx="18" hasCustomPrompt="1"/>
          </p:nvPr>
        </p:nvSpPr>
        <p:spPr>
          <a:xfrm>
            <a:off x="4995862" y="1619167"/>
            <a:ext cx="1135063" cy="276999"/>
          </a:xfrm>
        </p:spPr>
        <p:txBody>
          <a:bodyPr/>
          <a:lstStyle>
            <a:lvl1pPr algn="ctr">
              <a:lnSpc>
                <a:spcPct val="90000"/>
              </a:lnSpc>
              <a:defRPr sz="1000">
                <a:latin typeface="+mj-lt"/>
              </a:defRPr>
            </a:lvl1pPr>
          </a:lstStyle>
          <a:p>
            <a:pPr lvl="0"/>
            <a:r>
              <a:rPr lang="en-US"/>
              <a:t>A Stat Name or Label Can Go Here</a:t>
            </a:r>
          </a:p>
        </p:txBody>
      </p:sp>
      <p:sp>
        <p:nvSpPr>
          <p:cNvPr id="11" name="Content Placeholder 3"/>
          <p:cNvSpPr>
            <a:spLocks noGrp="1"/>
          </p:cNvSpPr>
          <p:nvPr>
            <p:ph sz="quarter" idx="19" hasCustomPrompt="1"/>
          </p:nvPr>
        </p:nvSpPr>
        <p:spPr>
          <a:xfrm>
            <a:off x="4995863" y="2151401"/>
            <a:ext cx="1130300" cy="640080"/>
          </a:xfrm>
        </p:spPr>
        <p:txBody>
          <a:bodyPr anchor="ctr" anchorCtr="0">
            <a:noAutofit/>
          </a:bodyPr>
          <a:lstStyle>
            <a:lvl1pPr algn="ctr">
              <a:defRPr sz="2800">
                <a:solidFill>
                  <a:schemeClr val="tx2"/>
                </a:solidFill>
              </a:defRPr>
            </a:lvl1pPr>
          </a:lstStyle>
          <a:p>
            <a:pPr lvl="0"/>
            <a:r>
              <a:rPr lang="en-US"/>
              <a:t>100%</a:t>
            </a:r>
          </a:p>
        </p:txBody>
      </p:sp>
      <p:sp>
        <p:nvSpPr>
          <p:cNvPr id="12" name="Content Placeholder 5"/>
          <p:cNvSpPr>
            <a:spLocks noGrp="1"/>
          </p:cNvSpPr>
          <p:nvPr>
            <p:ph sz="quarter" idx="20" hasCustomPrompt="1"/>
          </p:nvPr>
        </p:nvSpPr>
        <p:spPr>
          <a:xfrm>
            <a:off x="4995862" y="2857985"/>
            <a:ext cx="1135063" cy="276999"/>
          </a:xfrm>
        </p:spPr>
        <p:txBody>
          <a:bodyPr/>
          <a:lstStyle>
            <a:lvl1pPr algn="ctr">
              <a:lnSpc>
                <a:spcPct val="90000"/>
              </a:lnSpc>
              <a:defRPr sz="1000">
                <a:latin typeface="+mj-lt"/>
              </a:defRPr>
            </a:lvl1pPr>
          </a:lstStyle>
          <a:p>
            <a:pPr lvl="0"/>
            <a:r>
              <a:rPr lang="en-US"/>
              <a:t>A Stat Name or Label Can Go Here</a:t>
            </a:r>
          </a:p>
        </p:txBody>
      </p:sp>
      <p:sp>
        <p:nvSpPr>
          <p:cNvPr id="15" name="Content Placeholder 3"/>
          <p:cNvSpPr>
            <a:spLocks noGrp="1"/>
          </p:cNvSpPr>
          <p:nvPr>
            <p:ph sz="quarter" idx="21" hasCustomPrompt="1"/>
          </p:nvPr>
        </p:nvSpPr>
        <p:spPr>
          <a:xfrm>
            <a:off x="4995863" y="3389772"/>
            <a:ext cx="1130300" cy="640080"/>
          </a:xfrm>
        </p:spPr>
        <p:txBody>
          <a:bodyPr anchor="ctr" anchorCtr="0">
            <a:noAutofit/>
          </a:bodyPr>
          <a:lstStyle>
            <a:lvl1pPr algn="ctr">
              <a:defRPr sz="2800">
                <a:solidFill>
                  <a:schemeClr val="tx2"/>
                </a:solidFill>
              </a:defRPr>
            </a:lvl1pPr>
          </a:lstStyle>
          <a:p>
            <a:pPr lvl="0"/>
            <a:r>
              <a:rPr lang="en-US"/>
              <a:t>100%</a:t>
            </a:r>
          </a:p>
        </p:txBody>
      </p:sp>
      <p:sp>
        <p:nvSpPr>
          <p:cNvPr id="16" name="Content Placeholder 5"/>
          <p:cNvSpPr>
            <a:spLocks noGrp="1"/>
          </p:cNvSpPr>
          <p:nvPr>
            <p:ph sz="quarter" idx="22" hasCustomPrompt="1"/>
          </p:nvPr>
        </p:nvSpPr>
        <p:spPr>
          <a:xfrm>
            <a:off x="4995862" y="4096356"/>
            <a:ext cx="1135063" cy="276999"/>
          </a:xfrm>
        </p:spPr>
        <p:txBody>
          <a:bodyPr/>
          <a:lstStyle>
            <a:lvl1pPr algn="ctr">
              <a:lnSpc>
                <a:spcPct val="90000"/>
              </a:lnSpc>
              <a:defRPr sz="1000">
                <a:latin typeface="+mj-lt"/>
              </a:defRPr>
            </a:lvl1pPr>
          </a:lstStyle>
          <a:p>
            <a:pPr lvl="0"/>
            <a:r>
              <a:rPr lang="en-US"/>
              <a:t>A Stat Name or Label Can Go Here</a:t>
            </a:r>
          </a:p>
        </p:txBody>
      </p:sp>
      <p:sp>
        <p:nvSpPr>
          <p:cNvPr id="22" name="Text Placeholder 18"/>
          <p:cNvSpPr>
            <a:spLocks noGrp="1"/>
          </p:cNvSpPr>
          <p:nvPr>
            <p:ph type="body" sz="quarter" idx="23"/>
          </p:nvPr>
        </p:nvSpPr>
        <p:spPr>
          <a:xfrm>
            <a:off x="587376" y="1657350"/>
            <a:ext cx="3905250" cy="182358"/>
          </a:xfrm>
        </p:spPr>
        <p:txBody>
          <a:bodyPr/>
          <a:lstStyle>
            <a:lvl1pPr marL="0" marR="0" indent="0" algn="l" defTabSz="685800" rtl="0" eaLnBrk="1" fontAlgn="auto" latinLnBrk="0" hangingPunct="1">
              <a:lnSpc>
                <a:spcPct val="120000"/>
              </a:lnSpc>
              <a:spcBef>
                <a:spcPts val="0"/>
              </a:spcBef>
              <a:spcAft>
                <a:spcPts val="400"/>
              </a:spcAft>
              <a:buClr>
                <a:schemeClr val="tx2"/>
              </a:buClr>
              <a:buSzPct val="90000"/>
              <a:buFont typeface="Arial" panose="020B0604020202020204" pitchFamily="34" charset="0"/>
              <a:buNone/>
              <a:defRPr sz="1100">
                <a:latin typeface="+mj-lt"/>
              </a:defRPr>
            </a:lvl1pPr>
            <a:lvl2pPr marL="6350" marR="0" indent="0" algn="l" defTabSz="685800" rtl="0" eaLnBrk="1" fontAlgn="auto" latinLnBrk="0" hangingPunct="1">
              <a:lnSpc>
                <a:spcPct val="120000"/>
              </a:lnSpc>
              <a:spcBef>
                <a:spcPts val="0"/>
              </a:spcBef>
              <a:spcAft>
                <a:spcPts val="1600"/>
              </a:spcAft>
              <a:buClr>
                <a:schemeClr val="tx2"/>
              </a:buClr>
              <a:buSzPct val="90000"/>
              <a:buFont typeface="Arial" panose="020B0604020202020204" pitchFamily="34" charset="0"/>
              <a:buNone/>
              <a:defRPr sz="1100"/>
            </a:lvl2pPr>
          </a:lstStyle>
          <a:p>
            <a:pPr lvl="0"/>
            <a:r>
              <a:rPr lang="en-US"/>
              <a:t>Click to edit Master text styles</a:t>
            </a:r>
          </a:p>
        </p:txBody>
      </p:sp>
      <p:pic>
        <p:nvPicPr>
          <p:cNvPr id="18" name="Picture 17"/>
          <p:cNvPicPr>
            <a:picLocks noChangeAspect="1"/>
          </p:cNvPicPr>
          <p:nvPr userDrawn="1"/>
        </p:nvPicPr>
        <p:blipFill>
          <a:blip r:embed="rId2"/>
          <a:stretch>
            <a:fillRect/>
          </a:stretch>
        </p:blipFill>
        <p:spPr>
          <a:xfrm>
            <a:off x="6639901" y="618008"/>
            <a:ext cx="2099366" cy="4011142"/>
          </a:xfrm>
          <a:prstGeom prst="rect">
            <a:avLst/>
          </a:prstGeom>
        </p:spPr>
      </p:pic>
      <p:sp>
        <p:nvSpPr>
          <p:cNvPr id="19" name="Picture Placeholder 10"/>
          <p:cNvSpPr>
            <a:spLocks noGrp="1"/>
          </p:cNvSpPr>
          <p:nvPr>
            <p:ph type="pic" sz="quarter" idx="13" hasCustomPrompt="1"/>
          </p:nvPr>
        </p:nvSpPr>
        <p:spPr>
          <a:xfrm>
            <a:off x="6854092" y="825978"/>
            <a:ext cx="1660769" cy="3595202"/>
          </a:xfrm>
          <a:custGeom>
            <a:avLst/>
            <a:gdLst>
              <a:gd name="connsiteX0" fmla="*/ 180291 w 1750741"/>
              <a:gd name="connsiteY0" fmla="*/ 0 h 3769112"/>
              <a:gd name="connsiteX1" fmla="*/ 400181 w 1750741"/>
              <a:gd name="connsiteY1" fmla="*/ 0 h 3769112"/>
              <a:gd name="connsiteX2" fmla="*/ 400181 w 1750741"/>
              <a:gd name="connsiteY2" fmla="*/ 35134 h 3769112"/>
              <a:gd name="connsiteX3" fmla="*/ 503701 w 1750741"/>
              <a:gd name="connsiteY3" fmla="*/ 138654 h 3769112"/>
              <a:gd name="connsiteX4" fmla="*/ 1245567 w 1750741"/>
              <a:gd name="connsiteY4" fmla="*/ 138654 h 3769112"/>
              <a:gd name="connsiteX5" fmla="*/ 1349087 w 1750741"/>
              <a:gd name="connsiteY5" fmla="*/ 35134 h 3769112"/>
              <a:gd name="connsiteX6" fmla="*/ 1349087 w 1750741"/>
              <a:gd name="connsiteY6" fmla="*/ 0 h 3769112"/>
              <a:gd name="connsiteX7" fmla="*/ 1570450 w 1750741"/>
              <a:gd name="connsiteY7" fmla="*/ 0 h 3769112"/>
              <a:gd name="connsiteX8" fmla="*/ 1750741 w 1750741"/>
              <a:gd name="connsiteY8" fmla="*/ 180291 h 3769112"/>
              <a:gd name="connsiteX9" fmla="*/ 1750741 w 1750741"/>
              <a:gd name="connsiteY9" fmla="*/ 3588821 h 3769112"/>
              <a:gd name="connsiteX10" fmla="*/ 1570450 w 1750741"/>
              <a:gd name="connsiteY10" fmla="*/ 3769112 h 3769112"/>
              <a:gd name="connsiteX11" fmla="*/ 180291 w 1750741"/>
              <a:gd name="connsiteY11" fmla="*/ 3769112 h 3769112"/>
              <a:gd name="connsiteX12" fmla="*/ 0 w 1750741"/>
              <a:gd name="connsiteY12" fmla="*/ 3588821 h 3769112"/>
              <a:gd name="connsiteX13" fmla="*/ 0 w 1750741"/>
              <a:gd name="connsiteY13" fmla="*/ 180291 h 3769112"/>
              <a:gd name="connsiteX14" fmla="*/ 180291 w 1750741"/>
              <a:gd name="connsiteY14"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0741" h="3769112">
                <a:moveTo>
                  <a:pt x="180291" y="0"/>
                </a:moveTo>
                <a:lnTo>
                  <a:pt x="400181" y="0"/>
                </a:lnTo>
                <a:lnTo>
                  <a:pt x="400181" y="35134"/>
                </a:lnTo>
                <a:cubicBezTo>
                  <a:pt x="400181" y="92307"/>
                  <a:pt x="446528" y="138654"/>
                  <a:pt x="503701" y="138654"/>
                </a:cubicBezTo>
                <a:lnTo>
                  <a:pt x="1245567" y="138654"/>
                </a:lnTo>
                <a:cubicBezTo>
                  <a:pt x="1302740" y="138654"/>
                  <a:pt x="1349087" y="92307"/>
                  <a:pt x="1349087" y="35134"/>
                </a:cubicBezTo>
                <a:lnTo>
                  <a:pt x="1349087" y="0"/>
                </a:lnTo>
                <a:lnTo>
                  <a:pt x="1570450" y="0"/>
                </a:lnTo>
                <a:cubicBezTo>
                  <a:pt x="1670022" y="0"/>
                  <a:pt x="1750741" y="80719"/>
                  <a:pt x="1750741" y="180291"/>
                </a:cubicBezTo>
                <a:lnTo>
                  <a:pt x="1750741" y="3588821"/>
                </a:lnTo>
                <a:cubicBezTo>
                  <a:pt x="1750741" y="3688393"/>
                  <a:pt x="1670022" y="3769112"/>
                  <a:pt x="1570450" y="3769112"/>
                </a:cubicBezTo>
                <a:lnTo>
                  <a:pt x="180291" y="3769112"/>
                </a:lnTo>
                <a:cubicBezTo>
                  <a:pt x="80719" y="3769112"/>
                  <a:pt x="0" y="3688393"/>
                  <a:pt x="0" y="3588821"/>
                </a:cubicBezTo>
                <a:lnTo>
                  <a:pt x="0" y="180291"/>
                </a:lnTo>
                <a:cubicBezTo>
                  <a:pt x="0" y="80719"/>
                  <a:pt x="80719" y="0"/>
                  <a:pt x="180291" y="0"/>
                </a:cubicBezTo>
                <a:close/>
              </a:path>
            </a:pathLst>
          </a:cu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p:spPr>
        <p:txBody>
          <a:bodyPr wrap="square" anchor="ctr">
            <a:noAutofit/>
          </a:bodyPr>
          <a:lstStyle>
            <a:lvl1pPr marL="0" indent="0" algn="ctr">
              <a:buNone/>
              <a:defRPr/>
            </a:lvl1pPr>
          </a:lstStyle>
          <a:p>
            <a:r>
              <a:rPr lang="en-US"/>
              <a:t>Picture  </a:t>
            </a:r>
          </a:p>
        </p:txBody>
      </p:sp>
      <p:sp>
        <p:nvSpPr>
          <p:cNvPr id="20" name="Content Placeholder 12"/>
          <p:cNvSpPr>
            <a:spLocks noGrp="1"/>
          </p:cNvSpPr>
          <p:nvPr>
            <p:ph sz="quarter" idx="16" hasCustomPrompt="1"/>
          </p:nvPr>
        </p:nvSpPr>
        <p:spPr>
          <a:xfrm>
            <a:off x="587374" y="338138"/>
            <a:ext cx="1156517" cy="494933"/>
          </a:xfrm>
        </p:spPr>
        <p:txBody>
          <a:bodyPr bIns="0" anchor="b" anchorCtr="0">
            <a:noAutofit/>
          </a:bodyPr>
          <a:lstStyle>
            <a:lvl1pPr>
              <a:defRPr sz="1100" b="0" i="0" cap="all" spc="120" baseline="0">
                <a:solidFill>
                  <a:schemeClr val="bg2"/>
                </a:solidFill>
                <a:latin typeface="Roboto Condensed Light" panose="02000000000000000000" pitchFamily="2" charset="0"/>
                <a:ea typeface="Roboto Condensed Light" panose="02000000000000000000" pitchFamily="2" charset="0"/>
              </a:defRPr>
            </a:lvl1pPr>
          </a:lstStyle>
          <a:p>
            <a:pPr lvl="0"/>
            <a:r>
              <a:rPr lang="en-US"/>
              <a:t>Blind Story</a:t>
            </a:r>
          </a:p>
        </p:txBody>
      </p:sp>
      <p:sp>
        <p:nvSpPr>
          <p:cNvPr id="13" name="TextBox 12"/>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t>‹#›</a:t>
            </a:fld>
            <a:endParaRPr lang="en-US" sz="750">
              <a:solidFill>
                <a:schemeClr val="tx1">
                  <a:lumMod val="75000"/>
                  <a:lumOff val="25000"/>
                </a:schemeClr>
              </a:solidFill>
            </a:endParaRPr>
          </a:p>
        </p:txBody>
      </p:sp>
      <p:pic>
        <p:nvPicPr>
          <p:cNvPr id="14" name="Picture 13"/>
          <p:cNvPicPr>
            <a:picLocks noChangeAspect="1"/>
          </p:cNvPicPr>
          <p:nvPr userDrawn="1"/>
        </p:nvPicPr>
        <p:blipFill>
          <a:blip r:embed="rId3"/>
          <a:srcRect/>
          <a:stretch>
            <a:fillRect/>
          </a:stretch>
        </p:blipFill>
        <p:spPr>
          <a:xfrm>
            <a:off x="7972095" y="4781058"/>
            <a:ext cx="762000" cy="265097"/>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S - Text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7374" y="912583"/>
            <a:ext cx="3905251" cy="738664"/>
          </a:xfrm>
        </p:spPr>
        <p:txBody>
          <a:bodyPr anchor="t" anchorCtr="0"/>
          <a:lstStyle>
            <a:lvl1pPr>
              <a:defRPr sz="2000"/>
            </a:lvl1pPr>
          </a:lstStyle>
          <a:p>
            <a:r>
              <a:rPr lang="en-US"/>
              <a:t>Click to edit Master title style and more text can go here</a:t>
            </a:r>
          </a:p>
        </p:txBody>
      </p:sp>
      <p:sp>
        <p:nvSpPr>
          <p:cNvPr id="15" name="Picture Placeholder 14"/>
          <p:cNvSpPr>
            <a:spLocks noGrp="1"/>
          </p:cNvSpPr>
          <p:nvPr>
            <p:ph type="pic" sz="quarter" idx="13" hasCustomPrompt="1"/>
          </p:nvPr>
        </p:nvSpPr>
        <p:spPr>
          <a:xfrm>
            <a:off x="6554021" y="-3175"/>
            <a:ext cx="2589979" cy="5145856"/>
          </a:xfrm>
          <a:custGeom>
            <a:avLst/>
            <a:gdLst>
              <a:gd name="connsiteX0" fmla="*/ 1526111 w 2589979"/>
              <a:gd name="connsiteY0" fmla="*/ 0 h 5145856"/>
              <a:gd name="connsiteX1" fmla="*/ 2589979 w 2589979"/>
              <a:gd name="connsiteY1" fmla="*/ 2153 h 5145856"/>
              <a:gd name="connsiteX2" fmla="*/ 2589979 w 2589979"/>
              <a:gd name="connsiteY2" fmla="*/ 5145856 h 5145856"/>
              <a:gd name="connsiteX3" fmla="*/ 0 w 2589979"/>
              <a:gd name="connsiteY3" fmla="*/ 5143501 h 5145856"/>
            </a:gdLst>
            <a:ahLst/>
            <a:cxnLst>
              <a:cxn ang="0">
                <a:pos x="connsiteX0" y="connsiteY0"/>
              </a:cxn>
              <a:cxn ang="0">
                <a:pos x="connsiteX1" y="connsiteY1"/>
              </a:cxn>
              <a:cxn ang="0">
                <a:pos x="connsiteX2" y="connsiteY2"/>
              </a:cxn>
              <a:cxn ang="0">
                <a:pos x="connsiteX3" y="connsiteY3"/>
              </a:cxn>
            </a:cxnLst>
            <a:rect l="l" t="t" r="r" b="b"/>
            <a:pathLst>
              <a:path w="2589979" h="5145856">
                <a:moveTo>
                  <a:pt x="1526111" y="0"/>
                </a:moveTo>
                <a:lnTo>
                  <a:pt x="2589979" y="2153"/>
                </a:lnTo>
                <a:lnTo>
                  <a:pt x="2589979" y="5145856"/>
                </a:lnTo>
                <a:lnTo>
                  <a:pt x="0" y="5143501"/>
                </a:lnTo>
                <a:close/>
              </a:path>
            </a:pathLst>
          </a:custGeom>
          <a:gradFill>
            <a:gsLst>
              <a:gs pos="0">
                <a:schemeClr val="bg1"/>
              </a:gs>
              <a:gs pos="100000">
                <a:schemeClr val="bg1">
                  <a:lumMod val="65000"/>
                </a:schemeClr>
              </a:gs>
            </a:gsLst>
            <a:lin ang="8100000" scaled="1"/>
          </a:gradFill>
        </p:spPr>
        <p:txBody>
          <a:bodyPr vert="horz" wrap="square" lIns="0" tIns="0" rIns="0" bIns="0" rtlCol="0" anchor="ctr">
            <a:noAutofit/>
          </a:bodyPr>
          <a:lstStyle>
            <a:lvl1pPr marL="0" indent="0">
              <a:buNone/>
              <a:defRPr lang="en-US" dirty="0">
                <a:noFill/>
              </a:defRPr>
            </a:lvl1pPr>
          </a:lstStyle>
          <a:p>
            <a:pPr marL="114935" lvl="0" indent="-114935" algn="ctr"/>
            <a:r>
              <a:rPr lang="en-US"/>
              <a:t>Picture</a:t>
            </a:r>
          </a:p>
        </p:txBody>
      </p:sp>
      <p:sp>
        <p:nvSpPr>
          <p:cNvPr id="19" name="Text Placeholder 18"/>
          <p:cNvSpPr>
            <a:spLocks noGrp="1"/>
          </p:cNvSpPr>
          <p:nvPr>
            <p:ph type="body" sz="quarter" idx="17" hasCustomPrompt="1"/>
          </p:nvPr>
        </p:nvSpPr>
        <p:spPr>
          <a:xfrm>
            <a:off x="587375" y="1657350"/>
            <a:ext cx="5203825" cy="2981072"/>
          </a:xfrm>
        </p:spPr>
        <p:txBody>
          <a:bodyPr/>
          <a:lstStyle>
            <a:lvl1pPr marL="0" marR="0" indent="0" algn="l" defTabSz="685800" rtl="0" eaLnBrk="1" fontAlgn="auto" latinLnBrk="0" hangingPunct="1">
              <a:lnSpc>
                <a:spcPct val="120000"/>
              </a:lnSpc>
              <a:spcBef>
                <a:spcPts val="0"/>
              </a:spcBef>
              <a:spcAft>
                <a:spcPts val="400"/>
              </a:spcAft>
              <a:buClr>
                <a:schemeClr val="tx2"/>
              </a:buClr>
              <a:buSzPct val="90000"/>
              <a:buFont typeface="Arial" panose="020B0604020202020204" pitchFamily="34" charset="0"/>
              <a:buNone/>
              <a:defRPr sz="1100">
                <a:latin typeface="+mj-lt"/>
              </a:defRPr>
            </a:lvl1pPr>
            <a:lvl2pPr marL="6350" marR="0" indent="0" algn="l" defTabSz="685800" rtl="0" eaLnBrk="1" fontAlgn="auto" latinLnBrk="0" hangingPunct="1">
              <a:lnSpc>
                <a:spcPct val="120000"/>
              </a:lnSpc>
              <a:spcBef>
                <a:spcPts val="0"/>
              </a:spcBef>
              <a:spcAft>
                <a:spcPts val="1600"/>
              </a:spcAft>
              <a:buClr>
                <a:schemeClr val="tx2"/>
              </a:buClr>
              <a:buSzPct val="90000"/>
              <a:buFont typeface="Arial" panose="020B0604020202020204" pitchFamily="34" charset="0"/>
              <a:buNone/>
              <a:defRPr sz="1100"/>
            </a:lvl2pPr>
          </a:lstStyle>
          <a:p>
            <a:pPr lvl="0"/>
            <a:r>
              <a:rPr lang="en-US"/>
              <a:t>Challenge + opportunity</a:t>
            </a:r>
          </a:p>
          <a:p>
            <a:pPr lvl="1"/>
            <a:r>
              <a:rPr lang="en-US"/>
              <a:t>This will be only 3 lines of content 3 lines of content 3 lines of content 3 lines of content 3 lines of content 3 lines of content 3 lines of content 3 lines of content 3 lines of content</a:t>
            </a:r>
          </a:p>
          <a:p>
            <a:pPr lvl="0"/>
            <a:r>
              <a:rPr lang="en-US"/>
              <a:t>Solution Highlights</a:t>
            </a:r>
          </a:p>
          <a:p>
            <a:pPr marL="6350" marR="0" lvl="1" indent="0" algn="l" defTabSz="685800" rtl="0" eaLnBrk="1" fontAlgn="auto" latinLnBrk="0" hangingPunct="1">
              <a:lnSpc>
                <a:spcPct val="120000"/>
              </a:lnSpc>
              <a:spcBef>
                <a:spcPts val="0"/>
              </a:spcBef>
              <a:spcAft>
                <a:spcPts val="1600"/>
              </a:spcAft>
              <a:buClr>
                <a:schemeClr val="tx2"/>
              </a:buClr>
              <a:buSzPct val="90000"/>
              <a:buFont typeface="Arial" panose="020B0604020202020204" pitchFamily="34" charset="0"/>
              <a:buNone/>
              <a:defRPr/>
            </a:pPr>
            <a:r>
              <a:rPr lang="en-US"/>
              <a:t>This will be only 3 lines of content 3 lines of content 3 lines of content 3 lines of content 3 lines of content 3 lines of content 3 lines of content 3 lines of content 3 lines of content</a:t>
            </a:r>
          </a:p>
          <a:p>
            <a:pPr lvl="0"/>
            <a:r>
              <a:rPr lang="en-US"/>
              <a:t>Key Benefits</a:t>
            </a:r>
          </a:p>
          <a:p>
            <a:pPr lvl="1"/>
            <a:r>
              <a:rPr lang="en-US"/>
              <a:t>This will be only 3 lines of content 3 lines of content 3 lines of content 3 lines of content 3 lines of content 3 lines of content 3 lines of content 3 lines of content 3 lines of content</a:t>
            </a:r>
          </a:p>
        </p:txBody>
      </p:sp>
      <p:sp>
        <p:nvSpPr>
          <p:cNvPr id="6" name="Content Placeholder 12"/>
          <p:cNvSpPr>
            <a:spLocks noGrp="1"/>
          </p:cNvSpPr>
          <p:nvPr>
            <p:ph sz="quarter" idx="16" hasCustomPrompt="1"/>
          </p:nvPr>
        </p:nvSpPr>
        <p:spPr>
          <a:xfrm>
            <a:off x="587374" y="338138"/>
            <a:ext cx="1156517" cy="494933"/>
          </a:xfrm>
        </p:spPr>
        <p:txBody>
          <a:bodyPr bIns="0" anchor="b" anchorCtr="0">
            <a:noAutofit/>
          </a:bodyPr>
          <a:lstStyle>
            <a:lvl1pPr>
              <a:defRPr sz="1100" b="0" i="0" cap="all" spc="120" baseline="0">
                <a:solidFill>
                  <a:schemeClr val="bg2"/>
                </a:solidFill>
                <a:latin typeface="Roboto Condensed Light" panose="02000000000000000000" pitchFamily="2" charset="0"/>
                <a:ea typeface="Roboto Condensed Light" panose="02000000000000000000" pitchFamily="2" charset="0"/>
              </a:defRPr>
            </a:lvl1pPr>
          </a:lstStyle>
          <a:p>
            <a:pPr lvl="0"/>
            <a:r>
              <a:rPr lang="en-US"/>
              <a:t>Blind Story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87374" y="514350"/>
            <a:ext cx="7972426" cy="572464"/>
          </a:xfrm>
          <a:prstGeom prst="rect">
            <a:avLst/>
          </a:prstGeom>
        </p:spPr>
        <p:txBody>
          <a:bodyPr vert="horz" wrap="square" lIns="0" tIns="0" rIns="0" bIns="182880" rtlCol="0" anchor="t" anchorCtr="0">
            <a:spAutoFit/>
          </a:bodyPr>
          <a:lstStyle>
            <a:lvl1pPr algn="l">
              <a:defRPr lang="en-US" sz="2800" dirty="0"/>
            </a:lvl1pPr>
          </a:lstStyle>
          <a:p>
            <a:pPr lvl="0"/>
            <a:r>
              <a:rPr lang="en-US"/>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Rusume/Bio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alphaModFix amt="37000"/>
          </a:blip>
          <a:srcRect b="18644"/>
          <a:stretch>
            <a:fillRect/>
          </a:stretch>
        </p:blipFill>
        <p:spPr>
          <a:xfrm>
            <a:off x="1" y="3450457"/>
            <a:ext cx="9144000" cy="1693043"/>
          </a:xfrm>
          <a:prstGeom prst="rect">
            <a:avLst/>
          </a:prstGeom>
          <a:noFill/>
        </p:spPr>
      </p:pic>
      <p:sp>
        <p:nvSpPr>
          <p:cNvPr id="39" name="Table Placeholder 38"/>
          <p:cNvSpPr>
            <a:spLocks noGrp="1"/>
          </p:cNvSpPr>
          <p:nvPr>
            <p:ph type="tbl" sz="quarter" idx="22"/>
          </p:nvPr>
        </p:nvSpPr>
        <p:spPr>
          <a:xfrm>
            <a:off x="3049027" y="2977779"/>
            <a:ext cx="5501768" cy="1671226"/>
          </a:xfrm>
        </p:spPr>
        <p:txBody>
          <a:bodyPr/>
          <a:lstStyle/>
          <a:p>
            <a:endParaRPr lang="en-US"/>
          </a:p>
        </p:txBody>
      </p:sp>
      <p:sp>
        <p:nvSpPr>
          <p:cNvPr id="31" name="Text Placeholder 3"/>
          <p:cNvSpPr>
            <a:spLocks noGrp="1"/>
          </p:cNvSpPr>
          <p:nvPr>
            <p:ph type="body" sz="quarter" idx="15"/>
          </p:nvPr>
        </p:nvSpPr>
        <p:spPr>
          <a:xfrm>
            <a:off x="3049028" y="1616851"/>
            <a:ext cx="2546295" cy="198949"/>
          </a:xfrm>
        </p:spPr>
        <p:txBody>
          <a:bodyPr/>
          <a:lstStyle>
            <a:lvl1pPr>
              <a:spcAft>
                <a:spcPts val="0"/>
              </a:spcAft>
              <a:defRPr sz="1200">
                <a:latin typeface="+mj-lt"/>
              </a:defRPr>
            </a:lvl1pPr>
          </a:lstStyle>
          <a:p>
            <a:pPr lvl="0"/>
            <a:endParaRPr lang="en-US"/>
          </a:p>
        </p:txBody>
      </p:sp>
      <p:sp>
        <p:nvSpPr>
          <p:cNvPr id="5" name="Rectangle 4"/>
          <p:cNvSpPr/>
          <p:nvPr userDrawn="1"/>
        </p:nvSpPr>
        <p:spPr>
          <a:xfrm>
            <a:off x="138049" y="136094"/>
            <a:ext cx="2610488" cy="4862322"/>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6" name="TextBox 5"/>
          <p:cNvSpPr txBox="1"/>
          <p:nvPr userDrawn="1"/>
        </p:nvSpPr>
        <p:spPr>
          <a:xfrm>
            <a:off x="8734096" y="4841267"/>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t>‹#›</a:t>
            </a:fld>
            <a:endParaRPr lang="en-US" sz="750">
              <a:solidFill>
                <a:schemeClr val="tx1">
                  <a:lumMod val="75000"/>
                  <a:lumOff val="25000"/>
                </a:schemeClr>
              </a:solidFill>
            </a:endParaRPr>
          </a:p>
        </p:txBody>
      </p:sp>
      <p:pic>
        <p:nvPicPr>
          <p:cNvPr id="7" name="Picture 6"/>
          <p:cNvPicPr>
            <a:picLocks noChangeAspect="1"/>
          </p:cNvPicPr>
          <p:nvPr userDrawn="1"/>
        </p:nvPicPr>
        <p:blipFill>
          <a:blip r:embed="rId3" cstate="print">
            <a:extLst>
              <a:ext uri="{96DAC541-7B7A-43D3-8B79-37D633B846F1}">
                <asvg:svgBlip xmlns:asvg="http://schemas.microsoft.com/office/drawing/2016/SVG/main" r:embed="rId4"/>
              </a:ext>
            </a:extLst>
          </a:blip>
          <a:srcRect/>
          <a:stretch>
            <a:fillRect/>
          </a:stretch>
        </p:blipFill>
        <p:spPr>
          <a:xfrm>
            <a:off x="7972095" y="4781526"/>
            <a:ext cx="762000" cy="264160"/>
          </a:xfrm>
          <a:prstGeom prst="rect">
            <a:avLst/>
          </a:prstGeom>
        </p:spPr>
      </p:pic>
      <p:pic>
        <p:nvPicPr>
          <p:cNvPr id="9" name="Picture 20"/>
          <p:cNvPicPr>
            <a:picLocks noChangeAspect="1"/>
          </p:cNvPicPr>
          <p:nvPr userDrawn="1"/>
        </p:nvPicPr>
        <p:blipFill>
          <a:blip r:embed="rId5">
            <a:alphaModFix amt="68000"/>
            <a:extLst>
              <a:ext uri="{96DAC541-7B7A-43D3-8B79-37D633B846F1}">
                <asvg:svgBlip xmlns:asvg="http://schemas.microsoft.com/office/drawing/2016/SVG/main" r:embed="rId6"/>
              </a:ext>
            </a:extLst>
          </a:blip>
          <a:srcRect/>
          <a:stretch>
            <a:fillRect/>
          </a:stretch>
        </p:blipFill>
        <p:spPr>
          <a:xfrm rot="369751">
            <a:off x="231268" y="191596"/>
            <a:ext cx="2225474" cy="1797140"/>
          </a:xfrm>
          <a:prstGeom prst="rect">
            <a:avLst/>
          </a:prstGeom>
          <a:noFill/>
        </p:spPr>
      </p:pic>
      <p:sp>
        <p:nvSpPr>
          <p:cNvPr id="4" name="Text Placeholder 3"/>
          <p:cNvSpPr>
            <a:spLocks noGrp="1"/>
          </p:cNvSpPr>
          <p:nvPr>
            <p:ph type="body" sz="quarter" idx="10"/>
          </p:nvPr>
        </p:nvSpPr>
        <p:spPr>
          <a:xfrm>
            <a:off x="315098" y="1578935"/>
            <a:ext cx="2214948" cy="298447"/>
          </a:xfrm>
        </p:spPr>
        <p:txBody>
          <a:bodyPr/>
          <a:lstStyle>
            <a:lvl1pPr>
              <a:spcAft>
                <a:spcPts val="0"/>
              </a:spcAft>
              <a:defRPr sz="1800">
                <a:solidFill>
                  <a:schemeClr val="tx1"/>
                </a:solidFill>
                <a:latin typeface="+mj-lt"/>
              </a:defRPr>
            </a:lvl1pPr>
          </a:lstStyle>
          <a:p>
            <a:pPr lvl="0"/>
            <a:endParaRPr lang="en-US"/>
          </a:p>
        </p:txBody>
      </p:sp>
      <p:sp>
        <p:nvSpPr>
          <p:cNvPr id="26" name="Text Placeholder 3"/>
          <p:cNvSpPr>
            <a:spLocks noGrp="1"/>
          </p:cNvSpPr>
          <p:nvPr>
            <p:ph type="body" sz="quarter" idx="11"/>
          </p:nvPr>
        </p:nvSpPr>
        <p:spPr>
          <a:xfrm>
            <a:off x="323483" y="1956719"/>
            <a:ext cx="2223289" cy="198949"/>
          </a:xfrm>
        </p:spPr>
        <p:txBody>
          <a:bodyPr/>
          <a:lstStyle>
            <a:lvl1pPr>
              <a:spcAft>
                <a:spcPts val="0"/>
              </a:spcAft>
              <a:defRPr sz="1200">
                <a:latin typeface="+mn-lt"/>
              </a:defRPr>
            </a:lvl1pPr>
          </a:lstStyle>
          <a:p>
            <a:pPr lvl="0"/>
            <a:endParaRPr lang="en-US"/>
          </a:p>
        </p:txBody>
      </p:sp>
      <p:sp>
        <p:nvSpPr>
          <p:cNvPr id="28" name="Text Placeholder 3"/>
          <p:cNvSpPr>
            <a:spLocks noGrp="1"/>
          </p:cNvSpPr>
          <p:nvPr>
            <p:ph type="body" sz="quarter" idx="12"/>
          </p:nvPr>
        </p:nvSpPr>
        <p:spPr>
          <a:xfrm>
            <a:off x="323482" y="2664291"/>
            <a:ext cx="2206563" cy="174086"/>
          </a:xfrm>
        </p:spPr>
        <p:txBody>
          <a:bodyPr/>
          <a:lstStyle>
            <a:lvl1pPr>
              <a:spcAft>
                <a:spcPts val="0"/>
              </a:spcAft>
              <a:defRPr sz="1050">
                <a:latin typeface="+mn-lt"/>
              </a:defRPr>
            </a:lvl1pPr>
          </a:lstStyle>
          <a:p>
            <a:pPr lvl="0"/>
            <a:endParaRPr lang="en-US"/>
          </a:p>
        </p:txBody>
      </p:sp>
      <p:sp>
        <p:nvSpPr>
          <p:cNvPr id="29" name="Text Placeholder 3"/>
          <p:cNvSpPr>
            <a:spLocks noGrp="1"/>
          </p:cNvSpPr>
          <p:nvPr>
            <p:ph type="body" sz="quarter" idx="13"/>
          </p:nvPr>
        </p:nvSpPr>
        <p:spPr>
          <a:xfrm>
            <a:off x="3049028" y="408534"/>
            <a:ext cx="2546295" cy="198949"/>
          </a:xfrm>
        </p:spPr>
        <p:txBody>
          <a:bodyPr/>
          <a:lstStyle>
            <a:lvl1pPr>
              <a:spcAft>
                <a:spcPts val="0"/>
              </a:spcAft>
              <a:defRPr sz="1200">
                <a:latin typeface="+mj-lt"/>
              </a:defRPr>
            </a:lvl1pPr>
          </a:lstStyle>
          <a:p>
            <a:pPr lvl="0"/>
            <a:endParaRPr lang="en-US"/>
          </a:p>
        </p:txBody>
      </p:sp>
      <p:sp>
        <p:nvSpPr>
          <p:cNvPr id="30" name="Text Placeholder 3"/>
          <p:cNvSpPr>
            <a:spLocks noGrp="1"/>
          </p:cNvSpPr>
          <p:nvPr>
            <p:ph type="body" sz="quarter" idx="14"/>
          </p:nvPr>
        </p:nvSpPr>
        <p:spPr>
          <a:xfrm>
            <a:off x="3043585" y="653463"/>
            <a:ext cx="2546295" cy="149208"/>
          </a:xfrm>
        </p:spPr>
        <p:txBody>
          <a:bodyPr/>
          <a:lstStyle>
            <a:lvl1pPr>
              <a:defRPr sz="900">
                <a:latin typeface="+mn-lt"/>
              </a:defRPr>
            </a:lvl1pPr>
            <a:lvl2pPr marL="130175" indent="-130175">
              <a:lnSpc>
                <a:spcPct val="120000"/>
              </a:lnSpc>
              <a:spcAft>
                <a:spcPts val="0"/>
              </a:spcAft>
              <a:defRPr lang="en-US" sz="900" kern="1200" dirty="0">
                <a:solidFill>
                  <a:schemeClr val="tx1">
                    <a:lumMod val="75000"/>
                    <a:lumOff val="25000"/>
                  </a:schemeClr>
                </a:solidFill>
                <a:latin typeface="+mn-lt"/>
                <a:ea typeface="+mn-ea"/>
                <a:cs typeface="+mn-cs"/>
              </a:defRPr>
            </a:lvl2pPr>
          </a:lstStyle>
          <a:p>
            <a:pPr lvl="1"/>
            <a:endParaRPr lang="en-US"/>
          </a:p>
        </p:txBody>
      </p:sp>
      <p:sp>
        <p:nvSpPr>
          <p:cNvPr id="33" name="Text Placeholder 3"/>
          <p:cNvSpPr>
            <a:spLocks noGrp="1"/>
          </p:cNvSpPr>
          <p:nvPr>
            <p:ph type="body" sz="quarter" idx="17"/>
          </p:nvPr>
        </p:nvSpPr>
        <p:spPr>
          <a:xfrm>
            <a:off x="6009942" y="1616851"/>
            <a:ext cx="2535409" cy="198949"/>
          </a:xfrm>
        </p:spPr>
        <p:txBody>
          <a:bodyPr/>
          <a:lstStyle>
            <a:lvl1pPr>
              <a:spcAft>
                <a:spcPts val="0"/>
              </a:spcAft>
              <a:defRPr sz="1200">
                <a:latin typeface="+mj-lt"/>
              </a:defRPr>
            </a:lvl1pPr>
          </a:lstStyle>
          <a:p>
            <a:pPr lvl="0"/>
            <a:endParaRPr lang="en-US"/>
          </a:p>
        </p:txBody>
      </p:sp>
      <p:sp>
        <p:nvSpPr>
          <p:cNvPr id="35" name="Text Placeholder 3"/>
          <p:cNvSpPr>
            <a:spLocks noGrp="1"/>
          </p:cNvSpPr>
          <p:nvPr>
            <p:ph type="body" sz="quarter" idx="19"/>
          </p:nvPr>
        </p:nvSpPr>
        <p:spPr>
          <a:xfrm>
            <a:off x="6009943" y="408534"/>
            <a:ext cx="2540852" cy="198949"/>
          </a:xfrm>
        </p:spPr>
        <p:txBody>
          <a:bodyPr/>
          <a:lstStyle>
            <a:lvl1pPr>
              <a:spcAft>
                <a:spcPts val="0"/>
              </a:spcAft>
              <a:defRPr sz="1200">
                <a:latin typeface="+mj-lt"/>
              </a:defRPr>
            </a:lvl1pPr>
          </a:lstStyle>
          <a:p>
            <a:pPr lvl="0"/>
            <a:endParaRPr lang="en-US"/>
          </a:p>
        </p:txBody>
      </p:sp>
      <p:sp>
        <p:nvSpPr>
          <p:cNvPr id="37" name="Text Placeholder 3"/>
          <p:cNvSpPr>
            <a:spLocks noGrp="1"/>
          </p:cNvSpPr>
          <p:nvPr>
            <p:ph type="body" sz="quarter" idx="21"/>
          </p:nvPr>
        </p:nvSpPr>
        <p:spPr>
          <a:xfrm>
            <a:off x="3049028" y="2732637"/>
            <a:ext cx="2546295" cy="198949"/>
          </a:xfrm>
        </p:spPr>
        <p:txBody>
          <a:bodyPr/>
          <a:lstStyle>
            <a:lvl1pPr>
              <a:spcAft>
                <a:spcPts val="0"/>
              </a:spcAft>
              <a:defRPr sz="1200">
                <a:latin typeface="+mj-lt"/>
              </a:defRPr>
            </a:lvl1pPr>
          </a:lstStyle>
          <a:p>
            <a:pPr lvl="0"/>
            <a:endParaRPr lang="en-US"/>
          </a:p>
        </p:txBody>
      </p:sp>
      <p:sp>
        <p:nvSpPr>
          <p:cNvPr id="42" name="Picture Placeholder 41"/>
          <p:cNvSpPr>
            <a:spLocks noGrp="1"/>
          </p:cNvSpPr>
          <p:nvPr>
            <p:ph type="pic" sz="quarter" idx="23"/>
          </p:nvPr>
        </p:nvSpPr>
        <p:spPr>
          <a:xfrm>
            <a:off x="842963" y="383381"/>
            <a:ext cx="1057275" cy="1064715"/>
          </a:xfrm>
          <a:solidFill>
            <a:schemeClr val="bg1">
              <a:lumMod val="85000"/>
            </a:schemeClr>
          </a:solidFill>
          <a:ln w="6350">
            <a:solidFill>
              <a:schemeClr val="bg1">
                <a:lumMod val="75000"/>
              </a:schemeClr>
            </a:solidFill>
          </a:ln>
        </p:spPr>
        <p:txBody>
          <a:bodyPr/>
          <a:lstStyle/>
          <a:p>
            <a:endParaRPr lang="en-US"/>
          </a:p>
        </p:txBody>
      </p:sp>
      <p:sp>
        <p:nvSpPr>
          <p:cNvPr id="43" name="Text Placeholder 3"/>
          <p:cNvSpPr>
            <a:spLocks noGrp="1"/>
          </p:cNvSpPr>
          <p:nvPr>
            <p:ph type="body" sz="quarter" idx="24"/>
          </p:nvPr>
        </p:nvSpPr>
        <p:spPr>
          <a:xfrm>
            <a:off x="3043585" y="1852011"/>
            <a:ext cx="2546295" cy="149208"/>
          </a:xfrm>
        </p:spPr>
        <p:txBody>
          <a:bodyPr/>
          <a:lstStyle>
            <a:lvl1pPr>
              <a:defRPr sz="900">
                <a:latin typeface="+mn-lt"/>
              </a:defRPr>
            </a:lvl1pPr>
            <a:lvl2pPr marL="130175" indent="-130175">
              <a:lnSpc>
                <a:spcPct val="120000"/>
              </a:lnSpc>
              <a:spcAft>
                <a:spcPts val="0"/>
              </a:spcAft>
              <a:defRPr lang="en-US" sz="900" kern="1200" dirty="0">
                <a:solidFill>
                  <a:schemeClr val="tx1">
                    <a:lumMod val="75000"/>
                    <a:lumOff val="25000"/>
                  </a:schemeClr>
                </a:solidFill>
                <a:latin typeface="+mn-lt"/>
                <a:ea typeface="+mn-ea"/>
                <a:cs typeface="+mn-cs"/>
              </a:defRPr>
            </a:lvl2pPr>
          </a:lstStyle>
          <a:p>
            <a:pPr lvl="1"/>
            <a:endParaRPr lang="en-US"/>
          </a:p>
        </p:txBody>
      </p:sp>
      <p:sp>
        <p:nvSpPr>
          <p:cNvPr id="44" name="Text Placeholder 3"/>
          <p:cNvSpPr>
            <a:spLocks noGrp="1"/>
          </p:cNvSpPr>
          <p:nvPr>
            <p:ph type="body" sz="quarter" idx="25"/>
          </p:nvPr>
        </p:nvSpPr>
        <p:spPr>
          <a:xfrm>
            <a:off x="6009942" y="653463"/>
            <a:ext cx="2546295" cy="149208"/>
          </a:xfrm>
        </p:spPr>
        <p:txBody>
          <a:bodyPr/>
          <a:lstStyle>
            <a:lvl1pPr>
              <a:defRPr sz="900">
                <a:latin typeface="+mn-lt"/>
              </a:defRPr>
            </a:lvl1pPr>
            <a:lvl2pPr marL="130175" indent="-130175">
              <a:lnSpc>
                <a:spcPct val="120000"/>
              </a:lnSpc>
              <a:spcAft>
                <a:spcPts val="0"/>
              </a:spcAft>
              <a:defRPr lang="en-US" sz="900" kern="1200" dirty="0">
                <a:solidFill>
                  <a:schemeClr val="tx1">
                    <a:lumMod val="75000"/>
                    <a:lumOff val="25000"/>
                  </a:schemeClr>
                </a:solidFill>
                <a:latin typeface="+mn-lt"/>
                <a:ea typeface="+mn-ea"/>
                <a:cs typeface="+mn-cs"/>
              </a:defRPr>
            </a:lvl2pPr>
          </a:lstStyle>
          <a:p>
            <a:pPr lvl="1"/>
            <a:endParaRPr lang="en-US"/>
          </a:p>
        </p:txBody>
      </p:sp>
      <p:sp>
        <p:nvSpPr>
          <p:cNvPr id="45" name="Text Placeholder 3"/>
          <p:cNvSpPr>
            <a:spLocks noGrp="1"/>
          </p:cNvSpPr>
          <p:nvPr>
            <p:ph type="body" sz="quarter" idx="26"/>
          </p:nvPr>
        </p:nvSpPr>
        <p:spPr>
          <a:xfrm>
            <a:off x="6009942" y="1852011"/>
            <a:ext cx="2546295" cy="149208"/>
          </a:xfrm>
        </p:spPr>
        <p:txBody>
          <a:bodyPr/>
          <a:lstStyle>
            <a:lvl1pPr>
              <a:defRPr sz="900">
                <a:latin typeface="+mn-lt"/>
              </a:defRPr>
            </a:lvl1pPr>
            <a:lvl2pPr marL="130175" indent="-130175">
              <a:lnSpc>
                <a:spcPct val="120000"/>
              </a:lnSpc>
              <a:spcAft>
                <a:spcPts val="0"/>
              </a:spcAft>
              <a:defRPr lang="en-US" sz="900" kern="1200" dirty="0">
                <a:solidFill>
                  <a:schemeClr val="tx1">
                    <a:lumMod val="75000"/>
                    <a:lumOff val="25000"/>
                  </a:schemeClr>
                </a:solidFill>
                <a:latin typeface="+mn-lt"/>
                <a:ea typeface="+mn-ea"/>
                <a:cs typeface="+mn-cs"/>
              </a:defRPr>
            </a:lvl2pPr>
          </a:lstStyle>
          <a:p>
            <a:pPr lvl="1"/>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 Custom">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5143500"/>
          </a:xfrm>
          <a:prstGeom prst="rect">
            <a:avLst/>
          </a:prstGeom>
          <a:gradFill flip="none" rotWithShape="1">
            <a:gsLst>
              <a:gs pos="0">
                <a:schemeClr val="tx1">
                  <a:lumMod val="0"/>
                  <a:lumOff val="100000"/>
                </a:schemeClr>
              </a:gs>
              <a:gs pos="100000">
                <a:schemeClr val="tx1">
                  <a:lumMod val="32000"/>
                  <a:lumOff val="68000"/>
                </a:schemeClr>
              </a:gs>
            </a:gsLst>
            <a:lin ang="8100000" scaled="1"/>
            <a:tileRect/>
          </a:gradFill>
        </p:spPr>
        <p:txBody>
          <a:bodyPr vert="horz" lIns="0" tIns="0" rIns="0" bIns="0" rtlCol="0" anchor="ctr" anchorCtr="0">
            <a:normAutofit/>
          </a:bodyPr>
          <a:lstStyle>
            <a:lvl1pPr marL="0" indent="0">
              <a:buNone/>
              <a:defRPr lang="en-US" sz="600" dirty="0">
                <a:noFill/>
              </a:defRPr>
            </a:lvl1pPr>
          </a:lstStyle>
          <a:p>
            <a:pPr marL="114935" lvl="0" indent="-114935" algn="ctr"/>
            <a:r>
              <a:rPr lang="en-US"/>
              <a:t>Click icon to add picture</a:t>
            </a:r>
          </a:p>
        </p:txBody>
      </p:sp>
      <p:sp>
        <p:nvSpPr>
          <p:cNvPr id="28" name="Title 9"/>
          <p:cNvSpPr>
            <a:spLocks noGrp="1"/>
          </p:cNvSpPr>
          <p:nvPr>
            <p:ph type="title"/>
          </p:nvPr>
        </p:nvSpPr>
        <p:spPr>
          <a:xfrm>
            <a:off x="591686" y="2571750"/>
            <a:ext cx="5529713" cy="683264"/>
          </a:xfrm>
          <a:prstGeom prst="rect">
            <a:avLst/>
          </a:prstGeom>
        </p:spPr>
        <p:txBody>
          <a:bodyPr wrap="square" bIns="182880" anchor="t" anchorCtr="0">
            <a:spAutoFit/>
          </a:bodyPr>
          <a:lstStyle>
            <a:lvl1pPr>
              <a:defRPr sz="3600"/>
            </a:lvl1pPr>
          </a:lstStyle>
          <a:p>
            <a:r>
              <a:rPr lang="en-US"/>
              <a:t>Click to edit Master title style</a:t>
            </a:r>
          </a:p>
        </p:txBody>
      </p:sp>
      <p:sp>
        <p:nvSpPr>
          <p:cNvPr id="6" name="Text Placeholder 8"/>
          <p:cNvSpPr>
            <a:spLocks noGrp="1"/>
          </p:cNvSpPr>
          <p:nvPr>
            <p:ph type="body" sz="quarter" idx="13"/>
          </p:nvPr>
        </p:nvSpPr>
        <p:spPr>
          <a:xfrm>
            <a:off x="585788" y="3269457"/>
            <a:ext cx="3094037" cy="135422"/>
          </a:xfrm>
          <a:prstGeom prst="rect">
            <a:avLst/>
          </a:prstGeom>
        </p:spPr>
        <p:txBody>
          <a:bodyPr wrap="square" lIns="0" tIns="0" rIns="0" bIns="0">
            <a:spAutoFit/>
          </a:bodyPr>
          <a:lstStyle>
            <a:lvl1pPr marL="0" indent="0">
              <a:lnSpc>
                <a:spcPct val="80000"/>
              </a:lnSpc>
              <a:spcAft>
                <a:spcPts val="600"/>
              </a:spcAft>
              <a:buNone/>
              <a:defRPr lang="en-US" sz="1100" b="0" i="0" kern="1200" spc="0" baseline="0" dirty="0">
                <a:solidFill>
                  <a:schemeClr val="tx1">
                    <a:lumMod val="50000"/>
                    <a:lumOff val="50000"/>
                  </a:schemeClr>
                </a:solidFill>
                <a:latin typeface="Lato Light" panose="020F0302020204030203" pitchFamily="34" charset="77"/>
                <a:ea typeface="Roboto Condensed Light" panose="02000000000000000000" pitchFamily="2" charset="0"/>
                <a:cs typeface="+mn-cs"/>
              </a:defRPr>
            </a:lvl1pPr>
            <a:lvl2pPr marL="234950" indent="0">
              <a:buNone/>
              <a:defRPr/>
            </a:lvl2pPr>
            <a:lvl3pPr marL="410845"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9144000" cy="2571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p:cNvPicPr>
            <a:picLocks noChangeAspect="1"/>
          </p:cNvPicPr>
          <p:nvPr userDrawn="1"/>
        </p:nvPicPr>
        <p:blipFill rotWithShape="1">
          <a:blip r:embed="rId2" cstate="screen">
            <a:alphaModFix amt="30000"/>
            <a:extLst>
              <a:ext uri="{96DAC541-7B7A-43D3-8B79-37D633B846F1}">
                <asvg:svgBlip xmlns:asvg="http://schemas.microsoft.com/office/drawing/2016/SVG/main" r:embed="rId3"/>
              </a:ext>
            </a:extLst>
          </a:blip>
          <a:srcRect l="-3933" t="-1545" r="-4334" b="-3217"/>
          <a:stretch>
            <a:fillRect/>
          </a:stretch>
        </p:blipFill>
        <p:spPr>
          <a:xfrm rot="18757230">
            <a:off x="4013201" y="-1560276"/>
            <a:ext cx="4781550" cy="5181600"/>
          </a:xfrm>
          <a:prstGeom prst="rect">
            <a:avLst/>
          </a:prstGeom>
        </p:spPr>
      </p:pic>
      <p:pic>
        <p:nvPicPr>
          <p:cNvPr id="5" name="Graphic 4"/>
          <p:cNvPicPr>
            <a:picLocks noChangeAspect="1"/>
          </p:cNvPicPr>
          <p:nvPr userDrawn="1"/>
        </p:nvPicPr>
        <p:blipFill rotWithShape="1">
          <a:blip r:embed="rId2" cstate="screen">
            <a:alphaModFix amt="30000"/>
            <a:extLst>
              <a:ext uri="{96DAC541-7B7A-43D3-8B79-37D633B846F1}">
                <asvg:svgBlip xmlns:asvg="http://schemas.microsoft.com/office/drawing/2016/SVG/main" r:embed="rId4"/>
              </a:ext>
            </a:extLst>
          </a:blip>
          <a:srcRect l="-3933" t="-1545" r="-4334" b="-3217"/>
          <a:stretch>
            <a:fillRect/>
          </a:stretch>
        </p:blipFill>
        <p:spPr>
          <a:xfrm rot="18757230">
            <a:off x="-591457" y="-1475475"/>
            <a:ext cx="4781550" cy="5181600"/>
          </a:xfrm>
          <a:prstGeom prst="rect">
            <a:avLst/>
          </a:prstGeom>
        </p:spPr>
      </p:pic>
      <p:sp>
        <p:nvSpPr>
          <p:cNvPr id="6" name="Rectangle 5"/>
          <p:cNvSpPr/>
          <p:nvPr userDrawn="1"/>
        </p:nvSpPr>
        <p:spPr>
          <a:xfrm>
            <a:off x="0" y="2211572"/>
            <a:ext cx="9144000" cy="2931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t>‹#›</a:t>
            </a:fld>
            <a:endParaRPr lang="en-US" sz="750">
              <a:solidFill>
                <a:schemeClr val="tx1">
                  <a:lumMod val="75000"/>
                  <a:lumOff val="25000"/>
                </a:schemeClr>
              </a:solidFill>
            </a:endParaRPr>
          </a:p>
        </p:txBody>
      </p:sp>
      <p:pic>
        <p:nvPicPr>
          <p:cNvPr id="8" name="Picture 7"/>
          <p:cNvPicPr>
            <a:picLocks noChangeAspect="1"/>
          </p:cNvPicPr>
          <p:nvPr userDrawn="1"/>
        </p:nvPicPr>
        <p:blipFill>
          <a:blip r:embed="rId5"/>
          <a:srcRect/>
          <a:stretch>
            <a:fillRect/>
          </a:stretch>
        </p:blipFill>
        <p:spPr>
          <a:xfrm>
            <a:off x="7972095" y="4781058"/>
            <a:ext cx="762000" cy="265097"/>
          </a:xfrm>
          <a:prstGeom prst="rect">
            <a:avLst/>
          </a:prstGeom>
        </p:spPr>
      </p:pic>
      <p:sp>
        <p:nvSpPr>
          <p:cNvPr id="2" name="Title 1"/>
          <p:cNvSpPr>
            <a:spLocks noGrp="1"/>
          </p:cNvSpPr>
          <p:nvPr>
            <p:ph type="title"/>
          </p:nvPr>
        </p:nvSpPr>
        <p:spPr>
          <a:xfrm>
            <a:off x="587374" y="468469"/>
            <a:ext cx="7972426" cy="572464"/>
          </a:xfrm>
          <a:prstGeom prst="rect">
            <a:avLst/>
          </a:prstGeom>
        </p:spPr>
        <p:txBody>
          <a:bodyPr vert="horz" wrap="square" lIns="0" tIns="0" rIns="0" bIns="182880" rtlCol="0" anchor="t" anchorCtr="0">
            <a:spAutoFit/>
          </a:bodyPr>
          <a:lstStyle>
            <a:lvl1pPr algn="l">
              <a:defRPr lang="en-US" sz="2800" dirty="0"/>
            </a:lvl1pPr>
          </a:lstStyle>
          <a:p>
            <a:pPr lvl="0"/>
            <a:r>
              <a:rPr lang="en-US"/>
              <a:t>Click to edit Master title style</a:t>
            </a:r>
          </a:p>
        </p:txBody>
      </p:sp>
      <p:sp>
        <p:nvSpPr>
          <p:cNvPr id="10" name="Text Placeholder 9"/>
          <p:cNvSpPr>
            <a:spLocks noGrp="1"/>
          </p:cNvSpPr>
          <p:nvPr>
            <p:ph type="body" sz="quarter" idx="10"/>
          </p:nvPr>
        </p:nvSpPr>
        <p:spPr>
          <a:xfrm>
            <a:off x="587374" y="2309015"/>
            <a:ext cx="1779587" cy="1816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1"/>
          </p:nvPr>
        </p:nvSpPr>
        <p:spPr>
          <a:xfrm>
            <a:off x="2621736" y="2309015"/>
            <a:ext cx="1779587" cy="1816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2"/>
          </p:nvPr>
        </p:nvSpPr>
        <p:spPr>
          <a:xfrm>
            <a:off x="4656098" y="2309015"/>
            <a:ext cx="1779587" cy="1816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3"/>
          </p:nvPr>
        </p:nvSpPr>
        <p:spPr>
          <a:xfrm>
            <a:off x="6690460" y="2309015"/>
            <a:ext cx="1779587" cy="1816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4"/>
          </p:nvPr>
        </p:nvSpPr>
        <p:spPr>
          <a:xfrm>
            <a:off x="587375" y="1658027"/>
            <a:ext cx="1808163" cy="490647"/>
          </a:xfrm>
        </p:spPr>
        <p:txBody>
          <a:bodyPr anchor="b"/>
          <a:lstStyle>
            <a:lvl1pPr>
              <a:defRPr sz="1400">
                <a:latin typeface="+mn-lt"/>
              </a:defRPr>
            </a:lvl1pPr>
          </a:lstStyle>
          <a:p>
            <a:pPr lvl="0"/>
            <a:r>
              <a:rPr lang="en-US" dirty="0"/>
              <a:t>Click to edit Master text styles</a:t>
            </a:r>
          </a:p>
        </p:txBody>
      </p:sp>
      <p:sp>
        <p:nvSpPr>
          <p:cNvPr id="16" name="Text Placeholder 14"/>
          <p:cNvSpPr>
            <a:spLocks noGrp="1"/>
          </p:cNvSpPr>
          <p:nvPr>
            <p:ph type="body" sz="quarter" idx="15"/>
          </p:nvPr>
        </p:nvSpPr>
        <p:spPr>
          <a:xfrm>
            <a:off x="2607561" y="1658027"/>
            <a:ext cx="1808163" cy="490647"/>
          </a:xfrm>
        </p:spPr>
        <p:txBody>
          <a:bodyPr anchor="b"/>
          <a:lstStyle>
            <a:lvl1pPr>
              <a:defRPr sz="1400">
                <a:latin typeface="+mn-lt"/>
              </a:defRPr>
            </a:lvl1pPr>
          </a:lstStyle>
          <a:p>
            <a:pPr lvl="0"/>
            <a:r>
              <a:rPr lang="en-US" dirty="0"/>
              <a:t>Click to edit Master text styles</a:t>
            </a:r>
          </a:p>
        </p:txBody>
      </p:sp>
      <p:sp>
        <p:nvSpPr>
          <p:cNvPr id="17" name="Text Placeholder 14"/>
          <p:cNvSpPr>
            <a:spLocks noGrp="1"/>
          </p:cNvSpPr>
          <p:nvPr>
            <p:ph type="body" sz="quarter" idx="16"/>
          </p:nvPr>
        </p:nvSpPr>
        <p:spPr>
          <a:xfrm>
            <a:off x="4627747" y="1658027"/>
            <a:ext cx="1808163" cy="490647"/>
          </a:xfrm>
        </p:spPr>
        <p:txBody>
          <a:bodyPr anchor="b"/>
          <a:lstStyle>
            <a:lvl1pPr>
              <a:defRPr sz="1400">
                <a:latin typeface="+mn-lt"/>
              </a:defRPr>
            </a:lvl1pPr>
          </a:lstStyle>
          <a:p>
            <a:pPr lvl="0"/>
            <a:r>
              <a:rPr lang="en-US" dirty="0"/>
              <a:t>Click to edit Master text styles</a:t>
            </a:r>
          </a:p>
        </p:txBody>
      </p:sp>
      <p:sp>
        <p:nvSpPr>
          <p:cNvPr id="18" name="Text Placeholder 14"/>
          <p:cNvSpPr>
            <a:spLocks noGrp="1"/>
          </p:cNvSpPr>
          <p:nvPr>
            <p:ph type="body" sz="quarter" idx="17"/>
          </p:nvPr>
        </p:nvSpPr>
        <p:spPr>
          <a:xfrm>
            <a:off x="6647933" y="1658027"/>
            <a:ext cx="1808163" cy="490647"/>
          </a:xfrm>
        </p:spPr>
        <p:txBody>
          <a:bodyPr anchor="b"/>
          <a:lstStyle>
            <a:lvl1pPr>
              <a:defRPr sz="1400">
                <a:latin typeface="+mn-lt"/>
              </a:defRPr>
            </a:lvl1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72416" y="951595"/>
            <a:ext cx="1518515" cy="1777966"/>
          </a:xfrm>
          <a:custGeom>
            <a:avLst/>
            <a:gdLst>
              <a:gd name="connsiteX0" fmla="*/ 0 w 912206"/>
              <a:gd name="connsiteY0" fmla="*/ 529426 h 1058851"/>
              <a:gd name="connsiteX1" fmla="*/ 228052 w 912206"/>
              <a:gd name="connsiteY1" fmla="*/ 0 h 1058851"/>
              <a:gd name="connsiteX2" fmla="*/ 684155 w 912206"/>
              <a:gd name="connsiteY2" fmla="*/ 0 h 1058851"/>
              <a:gd name="connsiteX3" fmla="*/ 912206 w 912206"/>
              <a:gd name="connsiteY3" fmla="*/ 529426 h 1058851"/>
              <a:gd name="connsiteX4" fmla="*/ 684155 w 912206"/>
              <a:gd name="connsiteY4" fmla="*/ 1058851 h 1058851"/>
              <a:gd name="connsiteX5" fmla="*/ 228052 w 912206"/>
              <a:gd name="connsiteY5" fmla="*/ 1058851 h 1058851"/>
              <a:gd name="connsiteX6" fmla="*/ 0 w 912206"/>
              <a:gd name="connsiteY6" fmla="*/ 529426 h 1058851"/>
              <a:gd name="connsiteX0-1" fmla="*/ 0 w 912206"/>
              <a:gd name="connsiteY0-2" fmla="*/ 529426 h 1058851"/>
              <a:gd name="connsiteX1-3" fmla="*/ 2627 w 912206"/>
              <a:gd name="connsiteY1-4" fmla="*/ 269875 h 1058851"/>
              <a:gd name="connsiteX2-5" fmla="*/ 684155 w 912206"/>
              <a:gd name="connsiteY2-6" fmla="*/ 0 h 1058851"/>
              <a:gd name="connsiteX3-7" fmla="*/ 912206 w 912206"/>
              <a:gd name="connsiteY3-8" fmla="*/ 529426 h 1058851"/>
              <a:gd name="connsiteX4-9" fmla="*/ 684155 w 912206"/>
              <a:gd name="connsiteY4-10" fmla="*/ 1058851 h 1058851"/>
              <a:gd name="connsiteX5-11" fmla="*/ 228052 w 912206"/>
              <a:gd name="connsiteY5-12" fmla="*/ 1058851 h 1058851"/>
              <a:gd name="connsiteX6-13" fmla="*/ 0 w 912206"/>
              <a:gd name="connsiteY6-14" fmla="*/ 529426 h 1058851"/>
              <a:gd name="connsiteX0-15" fmla="*/ 0 w 912206"/>
              <a:gd name="connsiteY0-16" fmla="*/ 529426 h 1058851"/>
              <a:gd name="connsiteX1-17" fmla="*/ 2627 w 912206"/>
              <a:gd name="connsiteY1-18" fmla="*/ 269875 h 1058851"/>
              <a:gd name="connsiteX2-19" fmla="*/ 458730 w 912206"/>
              <a:gd name="connsiteY2-20" fmla="*/ 0 h 1058851"/>
              <a:gd name="connsiteX3-21" fmla="*/ 912206 w 912206"/>
              <a:gd name="connsiteY3-22" fmla="*/ 529426 h 1058851"/>
              <a:gd name="connsiteX4-23" fmla="*/ 684155 w 912206"/>
              <a:gd name="connsiteY4-24" fmla="*/ 1058851 h 1058851"/>
              <a:gd name="connsiteX5-25" fmla="*/ 228052 w 912206"/>
              <a:gd name="connsiteY5-26" fmla="*/ 1058851 h 1058851"/>
              <a:gd name="connsiteX6-27" fmla="*/ 0 w 912206"/>
              <a:gd name="connsiteY6-28" fmla="*/ 529426 h 1058851"/>
              <a:gd name="connsiteX0-29" fmla="*/ 0 w 918556"/>
              <a:gd name="connsiteY0-30" fmla="*/ 529426 h 1058851"/>
              <a:gd name="connsiteX1-31" fmla="*/ 2627 w 918556"/>
              <a:gd name="connsiteY1-32" fmla="*/ 269875 h 1058851"/>
              <a:gd name="connsiteX2-33" fmla="*/ 458730 w 918556"/>
              <a:gd name="connsiteY2-34" fmla="*/ 0 h 1058851"/>
              <a:gd name="connsiteX3-35" fmla="*/ 918556 w 918556"/>
              <a:gd name="connsiteY3-36" fmla="*/ 272251 h 1058851"/>
              <a:gd name="connsiteX4-37" fmla="*/ 684155 w 918556"/>
              <a:gd name="connsiteY4-38" fmla="*/ 1058851 h 1058851"/>
              <a:gd name="connsiteX5-39" fmla="*/ 228052 w 918556"/>
              <a:gd name="connsiteY5-40" fmla="*/ 1058851 h 1058851"/>
              <a:gd name="connsiteX6-41" fmla="*/ 0 w 918556"/>
              <a:gd name="connsiteY6-42" fmla="*/ 529426 h 1058851"/>
              <a:gd name="connsiteX0-43" fmla="*/ 0 w 918556"/>
              <a:gd name="connsiteY0-44" fmla="*/ 529426 h 1058851"/>
              <a:gd name="connsiteX1-45" fmla="*/ 2627 w 918556"/>
              <a:gd name="connsiteY1-46" fmla="*/ 269875 h 1058851"/>
              <a:gd name="connsiteX2-47" fmla="*/ 458730 w 918556"/>
              <a:gd name="connsiteY2-48" fmla="*/ 0 h 1058851"/>
              <a:gd name="connsiteX3-49" fmla="*/ 918556 w 918556"/>
              <a:gd name="connsiteY3-50" fmla="*/ 272251 h 1058851"/>
              <a:gd name="connsiteX4-51" fmla="*/ 909580 w 918556"/>
              <a:gd name="connsiteY4-52" fmla="*/ 788976 h 1058851"/>
              <a:gd name="connsiteX5-53" fmla="*/ 228052 w 918556"/>
              <a:gd name="connsiteY5-54" fmla="*/ 1058851 h 1058851"/>
              <a:gd name="connsiteX6-55" fmla="*/ 0 w 918556"/>
              <a:gd name="connsiteY6-56" fmla="*/ 529426 h 1058851"/>
              <a:gd name="connsiteX0-57" fmla="*/ 0 w 909580"/>
              <a:gd name="connsiteY0-58" fmla="*/ 529426 h 1058851"/>
              <a:gd name="connsiteX1-59" fmla="*/ 2627 w 909580"/>
              <a:gd name="connsiteY1-60" fmla="*/ 269875 h 1058851"/>
              <a:gd name="connsiteX2-61" fmla="*/ 458730 w 909580"/>
              <a:gd name="connsiteY2-62" fmla="*/ 0 h 1058851"/>
              <a:gd name="connsiteX3-63" fmla="*/ 785206 w 909580"/>
              <a:gd name="connsiteY3-64" fmla="*/ 351626 h 1058851"/>
              <a:gd name="connsiteX4-65" fmla="*/ 909580 w 909580"/>
              <a:gd name="connsiteY4-66" fmla="*/ 788976 h 1058851"/>
              <a:gd name="connsiteX5-67" fmla="*/ 228052 w 909580"/>
              <a:gd name="connsiteY5-68" fmla="*/ 1058851 h 1058851"/>
              <a:gd name="connsiteX6-69" fmla="*/ 0 w 909580"/>
              <a:gd name="connsiteY6-70" fmla="*/ 529426 h 1058851"/>
              <a:gd name="connsiteX0-71" fmla="*/ 0 w 909580"/>
              <a:gd name="connsiteY0-72" fmla="*/ 529426 h 1058851"/>
              <a:gd name="connsiteX1-73" fmla="*/ 2627 w 909580"/>
              <a:gd name="connsiteY1-74" fmla="*/ 269875 h 1058851"/>
              <a:gd name="connsiteX2-75" fmla="*/ 458730 w 909580"/>
              <a:gd name="connsiteY2-76" fmla="*/ 0 h 1058851"/>
              <a:gd name="connsiteX3-77" fmla="*/ 905856 w 909580"/>
              <a:gd name="connsiteY3-78" fmla="*/ 272251 h 1058851"/>
              <a:gd name="connsiteX4-79" fmla="*/ 909580 w 909580"/>
              <a:gd name="connsiteY4-80" fmla="*/ 788976 h 1058851"/>
              <a:gd name="connsiteX5-81" fmla="*/ 228052 w 909580"/>
              <a:gd name="connsiteY5-82" fmla="*/ 1058851 h 1058851"/>
              <a:gd name="connsiteX6-83" fmla="*/ 0 w 909580"/>
              <a:gd name="connsiteY6-84" fmla="*/ 529426 h 1058851"/>
              <a:gd name="connsiteX0-85" fmla="*/ 0 w 909580"/>
              <a:gd name="connsiteY0-86" fmla="*/ 529426 h 1062026"/>
              <a:gd name="connsiteX1-87" fmla="*/ 2627 w 909580"/>
              <a:gd name="connsiteY1-88" fmla="*/ 269875 h 1062026"/>
              <a:gd name="connsiteX2-89" fmla="*/ 458730 w 909580"/>
              <a:gd name="connsiteY2-90" fmla="*/ 0 h 1062026"/>
              <a:gd name="connsiteX3-91" fmla="*/ 905856 w 909580"/>
              <a:gd name="connsiteY3-92" fmla="*/ 272251 h 1062026"/>
              <a:gd name="connsiteX4-93" fmla="*/ 909580 w 909580"/>
              <a:gd name="connsiteY4-94" fmla="*/ 788976 h 1062026"/>
              <a:gd name="connsiteX5-95" fmla="*/ 453477 w 909580"/>
              <a:gd name="connsiteY5-96" fmla="*/ 1062026 h 1062026"/>
              <a:gd name="connsiteX6-97" fmla="*/ 0 w 909580"/>
              <a:gd name="connsiteY6-98" fmla="*/ 529426 h 1062026"/>
              <a:gd name="connsiteX0-99" fmla="*/ 3819 w 907049"/>
              <a:gd name="connsiteY0-100" fmla="*/ 802476 h 1062026"/>
              <a:gd name="connsiteX1-101" fmla="*/ 96 w 907049"/>
              <a:gd name="connsiteY1-102" fmla="*/ 269875 h 1062026"/>
              <a:gd name="connsiteX2-103" fmla="*/ 456199 w 907049"/>
              <a:gd name="connsiteY2-104" fmla="*/ 0 h 1062026"/>
              <a:gd name="connsiteX3-105" fmla="*/ 903325 w 907049"/>
              <a:gd name="connsiteY3-106" fmla="*/ 272251 h 1062026"/>
              <a:gd name="connsiteX4-107" fmla="*/ 907049 w 907049"/>
              <a:gd name="connsiteY4-108" fmla="*/ 788976 h 1062026"/>
              <a:gd name="connsiteX5-109" fmla="*/ 450946 w 907049"/>
              <a:gd name="connsiteY5-110" fmla="*/ 1062026 h 1062026"/>
              <a:gd name="connsiteX6-111" fmla="*/ 3819 w 907049"/>
              <a:gd name="connsiteY6-112" fmla="*/ 802476 h 10620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7049" h="1062026">
                <a:moveTo>
                  <a:pt x="3819" y="802476"/>
                </a:moveTo>
                <a:cubicBezTo>
                  <a:pt x="4695" y="715959"/>
                  <a:pt x="-780" y="356392"/>
                  <a:pt x="96" y="269875"/>
                </a:cubicBezTo>
                <a:lnTo>
                  <a:pt x="456199" y="0"/>
                </a:lnTo>
                <a:lnTo>
                  <a:pt x="903325" y="272251"/>
                </a:lnTo>
                <a:cubicBezTo>
                  <a:pt x="904566" y="444493"/>
                  <a:pt x="905808" y="616734"/>
                  <a:pt x="907049" y="788976"/>
                </a:cubicBezTo>
                <a:lnTo>
                  <a:pt x="450946" y="1062026"/>
                </a:lnTo>
                <a:lnTo>
                  <a:pt x="3819" y="802476"/>
                </a:lnTo>
                <a:close/>
              </a:path>
            </a:pathLst>
          </a:custGeom>
          <a:solidFill>
            <a:schemeClr val="bg1">
              <a:lumMod val="75000"/>
            </a:schemeClr>
          </a:solidFill>
        </p:spPr>
        <p:txBody>
          <a:bodyPr/>
          <a:lstStyle/>
          <a:p>
            <a:endParaRPr lang="en-US"/>
          </a:p>
        </p:txBody>
      </p:sp>
      <p:pic>
        <p:nvPicPr>
          <p:cNvPr id="7" name="Picture 6"/>
          <p:cNvPicPr>
            <a:picLocks noChangeAspect="1"/>
          </p:cNvPicPr>
          <p:nvPr userDrawn="1"/>
        </p:nvPicPr>
        <p:blipFill>
          <a:blip r:embed="rId2">
            <a:alphaModFix amt="50000"/>
          </a:blip>
          <a:stretch>
            <a:fillRect/>
          </a:stretch>
        </p:blipFill>
        <p:spPr>
          <a:xfrm>
            <a:off x="0" y="2886343"/>
            <a:ext cx="9144000" cy="2276476"/>
          </a:xfrm>
          <a:prstGeom prst="rect">
            <a:avLst/>
          </a:prstGeom>
          <a:noFill/>
        </p:spPr>
      </p:pic>
      <p:sp>
        <p:nvSpPr>
          <p:cNvPr id="4" name="Text Placeholder 3"/>
          <p:cNvSpPr>
            <a:spLocks noGrp="1"/>
          </p:cNvSpPr>
          <p:nvPr>
            <p:ph type="body" sz="quarter" idx="12"/>
          </p:nvPr>
        </p:nvSpPr>
        <p:spPr>
          <a:xfrm>
            <a:off x="872416" y="2803552"/>
            <a:ext cx="1518516" cy="1310615"/>
          </a:xfrm>
        </p:spPr>
        <p:txBody>
          <a:bodyPr/>
          <a:lstStyle>
            <a:lvl1pPr algn="ctr">
              <a:lnSpc>
                <a:spcPct val="100000"/>
              </a:lnSpc>
              <a:defRPr>
                <a:latin typeface="+mn-lt"/>
              </a:defRPr>
            </a:lvl1pPr>
            <a:lvl2pPr algn="ctr">
              <a:lnSpc>
                <a:spcPct val="100000"/>
              </a:lnSpc>
              <a:defRPr/>
            </a:lvl2pPr>
            <a:lvl3pPr algn="ctr">
              <a:lnSpc>
                <a:spcPct val="100000"/>
              </a:lnSpc>
              <a:defRPr/>
            </a:lvl3pPr>
            <a:lvl4pPr algn="ctr">
              <a:lnSpc>
                <a:spcPct val="100000"/>
              </a:lnSpc>
              <a:defRPr/>
            </a:lvl4pPr>
            <a:lvl5pPr algn="ct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14" name="Graphic 13"/>
          <p:cNvPicPr>
            <a:picLocks noChangeAspect="1"/>
          </p:cNvPicPr>
          <p:nvPr userDrawn="1"/>
        </p:nvPicPr>
        <p:blipFill rotWithShape="1">
          <a:blip r:embed="rId2" cstate="screen">
            <a:alphaModFix amt="30000"/>
            <a:extLst>
              <a:ext uri="{96DAC541-7B7A-43D3-8B79-37D633B846F1}">
                <asvg:svgBlip xmlns:asvg="http://schemas.microsoft.com/office/drawing/2016/SVG/main" r:embed="rId3"/>
              </a:ext>
            </a:extLst>
          </a:blip>
          <a:srcRect l="-3933" t="-1545" r="-4334" b="-3217"/>
          <a:stretch>
            <a:fillRect/>
          </a:stretch>
        </p:blipFill>
        <p:spPr>
          <a:xfrm rot="19554016">
            <a:off x="-1590154" y="2070700"/>
            <a:ext cx="4781550" cy="5181600"/>
          </a:xfrm>
          <a:prstGeom prst="rect">
            <a:avLst/>
          </a:prstGeom>
        </p:spPr>
      </p:pic>
      <p:sp>
        <p:nvSpPr>
          <p:cNvPr id="9" name="Picture Placeholder 5"/>
          <p:cNvSpPr>
            <a:spLocks noGrp="1"/>
          </p:cNvSpPr>
          <p:nvPr>
            <p:ph type="pic" sz="quarter" idx="13"/>
          </p:nvPr>
        </p:nvSpPr>
        <p:spPr>
          <a:xfrm>
            <a:off x="7055860" y="2571750"/>
            <a:ext cx="1174587" cy="1375275"/>
          </a:xfrm>
          <a:custGeom>
            <a:avLst/>
            <a:gdLst>
              <a:gd name="connsiteX0" fmla="*/ 0 w 912206"/>
              <a:gd name="connsiteY0" fmla="*/ 529426 h 1058851"/>
              <a:gd name="connsiteX1" fmla="*/ 228052 w 912206"/>
              <a:gd name="connsiteY1" fmla="*/ 0 h 1058851"/>
              <a:gd name="connsiteX2" fmla="*/ 684155 w 912206"/>
              <a:gd name="connsiteY2" fmla="*/ 0 h 1058851"/>
              <a:gd name="connsiteX3" fmla="*/ 912206 w 912206"/>
              <a:gd name="connsiteY3" fmla="*/ 529426 h 1058851"/>
              <a:gd name="connsiteX4" fmla="*/ 684155 w 912206"/>
              <a:gd name="connsiteY4" fmla="*/ 1058851 h 1058851"/>
              <a:gd name="connsiteX5" fmla="*/ 228052 w 912206"/>
              <a:gd name="connsiteY5" fmla="*/ 1058851 h 1058851"/>
              <a:gd name="connsiteX6" fmla="*/ 0 w 912206"/>
              <a:gd name="connsiteY6" fmla="*/ 529426 h 1058851"/>
              <a:gd name="connsiteX0-1" fmla="*/ 0 w 912206"/>
              <a:gd name="connsiteY0-2" fmla="*/ 529426 h 1058851"/>
              <a:gd name="connsiteX1-3" fmla="*/ 2627 w 912206"/>
              <a:gd name="connsiteY1-4" fmla="*/ 269875 h 1058851"/>
              <a:gd name="connsiteX2-5" fmla="*/ 684155 w 912206"/>
              <a:gd name="connsiteY2-6" fmla="*/ 0 h 1058851"/>
              <a:gd name="connsiteX3-7" fmla="*/ 912206 w 912206"/>
              <a:gd name="connsiteY3-8" fmla="*/ 529426 h 1058851"/>
              <a:gd name="connsiteX4-9" fmla="*/ 684155 w 912206"/>
              <a:gd name="connsiteY4-10" fmla="*/ 1058851 h 1058851"/>
              <a:gd name="connsiteX5-11" fmla="*/ 228052 w 912206"/>
              <a:gd name="connsiteY5-12" fmla="*/ 1058851 h 1058851"/>
              <a:gd name="connsiteX6-13" fmla="*/ 0 w 912206"/>
              <a:gd name="connsiteY6-14" fmla="*/ 529426 h 1058851"/>
              <a:gd name="connsiteX0-15" fmla="*/ 0 w 912206"/>
              <a:gd name="connsiteY0-16" fmla="*/ 529426 h 1058851"/>
              <a:gd name="connsiteX1-17" fmla="*/ 2627 w 912206"/>
              <a:gd name="connsiteY1-18" fmla="*/ 269875 h 1058851"/>
              <a:gd name="connsiteX2-19" fmla="*/ 458730 w 912206"/>
              <a:gd name="connsiteY2-20" fmla="*/ 0 h 1058851"/>
              <a:gd name="connsiteX3-21" fmla="*/ 912206 w 912206"/>
              <a:gd name="connsiteY3-22" fmla="*/ 529426 h 1058851"/>
              <a:gd name="connsiteX4-23" fmla="*/ 684155 w 912206"/>
              <a:gd name="connsiteY4-24" fmla="*/ 1058851 h 1058851"/>
              <a:gd name="connsiteX5-25" fmla="*/ 228052 w 912206"/>
              <a:gd name="connsiteY5-26" fmla="*/ 1058851 h 1058851"/>
              <a:gd name="connsiteX6-27" fmla="*/ 0 w 912206"/>
              <a:gd name="connsiteY6-28" fmla="*/ 529426 h 1058851"/>
              <a:gd name="connsiteX0-29" fmla="*/ 0 w 918556"/>
              <a:gd name="connsiteY0-30" fmla="*/ 529426 h 1058851"/>
              <a:gd name="connsiteX1-31" fmla="*/ 2627 w 918556"/>
              <a:gd name="connsiteY1-32" fmla="*/ 269875 h 1058851"/>
              <a:gd name="connsiteX2-33" fmla="*/ 458730 w 918556"/>
              <a:gd name="connsiteY2-34" fmla="*/ 0 h 1058851"/>
              <a:gd name="connsiteX3-35" fmla="*/ 918556 w 918556"/>
              <a:gd name="connsiteY3-36" fmla="*/ 272251 h 1058851"/>
              <a:gd name="connsiteX4-37" fmla="*/ 684155 w 918556"/>
              <a:gd name="connsiteY4-38" fmla="*/ 1058851 h 1058851"/>
              <a:gd name="connsiteX5-39" fmla="*/ 228052 w 918556"/>
              <a:gd name="connsiteY5-40" fmla="*/ 1058851 h 1058851"/>
              <a:gd name="connsiteX6-41" fmla="*/ 0 w 918556"/>
              <a:gd name="connsiteY6-42" fmla="*/ 529426 h 1058851"/>
              <a:gd name="connsiteX0-43" fmla="*/ 0 w 918556"/>
              <a:gd name="connsiteY0-44" fmla="*/ 529426 h 1058851"/>
              <a:gd name="connsiteX1-45" fmla="*/ 2627 w 918556"/>
              <a:gd name="connsiteY1-46" fmla="*/ 269875 h 1058851"/>
              <a:gd name="connsiteX2-47" fmla="*/ 458730 w 918556"/>
              <a:gd name="connsiteY2-48" fmla="*/ 0 h 1058851"/>
              <a:gd name="connsiteX3-49" fmla="*/ 918556 w 918556"/>
              <a:gd name="connsiteY3-50" fmla="*/ 272251 h 1058851"/>
              <a:gd name="connsiteX4-51" fmla="*/ 909580 w 918556"/>
              <a:gd name="connsiteY4-52" fmla="*/ 788976 h 1058851"/>
              <a:gd name="connsiteX5-53" fmla="*/ 228052 w 918556"/>
              <a:gd name="connsiteY5-54" fmla="*/ 1058851 h 1058851"/>
              <a:gd name="connsiteX6-55" fmla="*/ 0 w 918556"/>
              <a:gd name="connsiteY6-56" fmla="*/ 529426 h 1058851"/>
              <a:gd name="connsiteX0-57" fmla="*/ 0 w 909580"/>
              <a:gd name="connsiteY0-58" fmla="*/ 529426 h 1058851"/>
              <a:gd name="connsiteX1-59" fmla="*/ 2627 w 909580"/>
              <a:gd name="connsiteY1-60" fmla="*/ 269875 h 1058851"/>
              <a:gd name="connsiteX2-61" fmla="*/ 458730 w 909580"/>
              <a:gd name="connsiteY2-62" fmla="*/ 0 h 1058851"/>
              <a:gd name="connsiteX3-63" fmla="*/ 785206 w 909580"/>
              <a:gd name="connsiteY3-64" fmla="*/ 351626 h 1058851"/>
              <a:gd name="connsiteX4-65" fmla="*/ 909580 w 909580"/>
              <a:gd name="connsiteY4-66" fmla="*/ 788976 h 1058851"/>
              <a:gd name="connsiteX5-67" fmla="*/ 228052 w 909580"/>
              <a:gd name="connsiteY5-68" fmla="*/ 1058851 h 1058851"/>
              <a:gd name="connsiteX6-69" fmla="*/ 0 w 909580"/>
              <a:gd name="connsiteY6-70" fmla="*/ 529426 h 1058851"/>
              <a:gd name="connsiteX0-71" fmla="*/ 0 w 909580"/>
              <a:gd name="connsiteY0-72" fmla="*/ 529426 h 1058851"/>
              <a:gd name="connsiteX1-73" fmla="*/ 2627 w 909580"/>
              <a:gd name="connsiteY1-74" fmla="*/ 269875 h 1058851"/>
              <a:gd name="connsiteX2-75" fmla="*/ 458730 w 909580"/>
              <a:gd name="connsiteY2-76" fmla="*/ 0 h 1058851"/>
              <a:gd name="connsiteX3-77" fmla="*/ 905856 w 909580"/>
              <a:gd name="connsiteY3-78" fmla="*/ 272251 h 1058851"/>
              <a:gd name="connsiteX4-79" fmla="*/ 909580 w 909580"/>
              <a:gd name="connsiteY4-80" fmla="*/ 788976 h 1058851"/>
              <a:gd name="connsiteX5-81" fmla="*/ 228052 w 909580"/>
              <a:gd name="connsiteY5-82" fmla="*/ 1058851 h 1058851"/>
              <a:gd name="connsiteX6-83" fmla="*/ 0 w 909580"/>
              <a:gd name="connsiteY6-84" fmla="*/ 529426 h 1058851"/>
              <a:gd name="connsiteX0-85" fmla="*/ 0 w 909580"/>
              <a:gd name="connsiteY0-86" fmla="*/ 529426 h 1062026"/>
              <a:gd name="connsiteX1-87" fmla="*/ 2627 w 909580"/>
              <a:gd name="connsiteY1-88" fmla="*/ 269875 h 1062026"/>
              <a:gd name="connsiteX2-89" fmla="*/ 458730 w 909580"/>
              <a:gd name="connsiteY2-90" fmla="*/ 0 h 1062026"/>
              <a:gd name="connsiteX3-91" fmla="*/ 905856 w 909580"/>
              <a:gd name="connsiteY3-92" fmla="*/ 272251 h 1062026"/>
              <a:gd name="connsiteX4-93" fmla="*/ 909580 w 909580"/>
              <a:gd name="connsiteY4-94" fmla="*/ 788976 h 1062026"/>
              <a:gd name="connsiteX5-95" fmla="*/ 453477 w 909580"/>
              <a:gd name="connsiteY5-96" fmla="*/ 1062026 h 1062026"/>
              <a:gd name="connsiteX6-97" fmla="*/ 0 w 909580"/>
              <a:gd name="connsiteY6-98" fmla="*/ 529426 h 1062026"/>
              <a:gd name="connsiteX0-99" fmla="*/ 3819 w 907049"/>
              <a:gd name="connsiteY0-100" fmla="*/ 802476 h 1062026"/>
              <a:gd name="connsiteX1-101" fmla="*/ 96 w 907049"/>
              <a:gd name="connsiteY1-102" fmla="*/ 269875 h 1062026"/>
              <a:gd name="connsiteX2-103" fmla="*/ 456199 w 907049"/>
              <a:gd name="connsiteY2-104" fmla="*/ 0 h 1062026"/>
              <a:gd name="connsiteX3-105" fmla="*/ 903325 w 907049"/>
              <a:gd name="connsiteY3-106" fmla="*/ 272251 h 1062026"/>
              <a:gd name="connsiteX4-107" fmla="*/ 907049 w 907049"/>
              <a:gd name="connsiteY4-108" fmla="*/ 788976 h 1062026"/>
              <a:gd name="connsiteX5-109" fmla="*/ 450946 w 907049"/>
              <a:gd name="connsiteY5-110" fmla="*/ 1062026 h 1062026"/>
              <a:gd name="connsiteX6-111" fmla="*/ 3819 w 907049"/>
              <a:gd name="connsiteY6-112" fmla="*/ 802476 h 10620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7049" h="1062026">
                <a:moveTo>
                  <a:pt x="3819" y="802476"/>
                </a:moveTo>
                <a:cubicBezTo>
                  <a:pt x="4695" y="715959"/>
                  <a:pt x="-780" y="356392"/>
                  <a:pt x="96" y="269875"/>
                </a:cubicBezTo>
                <a:lnTo>
                  <a:pt x="456199" y="0"/>
                </a:lnTo>
                <a:lnTo>
                  <a:pt x="903325" y="272251"/>
                </a:lnTo>
                <a:cubicBezTo>
                  <a:pt x="904566" y="444493"/>
                  <a:pt x="905808" y="616734"/>
                  <a:pt x="907049" y="788976"/>
                </a:cubicBezTo>
                <a:lnTo>
                  <a:pt x="450946" y="1062026"/>
                </a:lnTo>
                <a:lnTo>
                  <a:pt x="3819" y="802476"/>
                </a:lnTo>
                <a:close/>
              </a:path>
            </a:pathLst>
          </a:custGeom>
          <a:solidFill>
            <a:schemeClr val="bg1">
              <a:lumMod val="75000"/>
            </a:schemeClr>
          </a:solidFill>
        </p:spPr>
        <p:txBody>
          <a:bodyPr/>
          <a:lstStyle/>
          <a:p>
            <a:endParaRPr lang="en-US" dirty="0"/>
          </a:p>
        </p:txBody>
      </p:sp>
      <p:sp>
        <p:nvSpPr>
          <p:cNvPr id="6" name="Picture Placeholder 5"/>
          <p:cNvSpPr>
            <a:spLocks noGrp="1"/>
          </p:cNvSpPr>
          <p:nvPr>
            <p:ph type="pic" sz="quarter" idx="11"/>
          </p:nvPr>
        </p:nvSpPr>
        <p:spPr>
          <a:xfrm>
            <a:off x="842437" y="562936"/>
            <a:ext cx="1174587" cy="1375275"/>
          </a:xfrm>
          <a:custGeom>
            <a:avLst/>
            <a:gdLst>
              <a:gd name="connsiteX0" fmla="*/ 0 w 912206"/>
              <a:gd name="connsiteY0" fmla="*/ 529426 h 1058851"/>
              <a:gd name="connsiteX1" fmla="*/ 228052 w 912206"/>
              <a:gd name="connsiteY1" fmla="*/ 0 h 1058851"/>
              <a:gd name="connsiteX2" fmla="*/ 684155 w 912206"/>
              <a:gd name="connsiteY2" fmla="*/ 0 h 1058851"/>
              <a:gd name="connsiteX3" fmla="*/ 912206 w 912206"/>
              <a:gd name="connsiteY3" fmla="*/ 529426 h 1058851"/>
              <a:gd name="connsiteX4" fmla="*/ 684155 w 912206"/>
              <a:gd name="connsiteY4" fmla="*/ 1058851 h 1058851"/>
              <a:gd name="connsiteX5" fmla="*/ 228052 w 912206"/>
              <a:gd name="connsiteY5" fmla="*/ 1058851 h 1058851"/>
              <a:gd name="connsiteX6" fmla="*/ 0 w 912206"/>
              <a:gd name="connsiteY6" fmla="*/ 529426 h 1058851"/>
              <a:gd name="connsiteX0-1" fmla="*/ 0 w 912206"/>
              <a:gd name="connsiteY0-2" fmla="*/ 529426 h 1058851"/>
              <a:gd name="connsiteX1-3" fmla="*/ 2627 w 912206"/>
              <a:gd name="connsiteY1-4" fmla="*/ 269875 h 1058851"/>
              <a:gd name="connsiteX2-5" fmla="*/ 684155 w 912206"/>
              <a:gd name="connsiteY2-6" fmla="*/ 0 h 1058851"/>
              <a:gd name="connsiteX3-7" fmla="*/ 912206 w 912206"/>
              <a:gd name="connsiteY3-8" fmla="*/ 529426 h 1058851"/>
              <a:gd name="connsiteX4-9" fmla="*/ 684155 w 912206"/>
              <a:gd name="connsiteY4-10" fmla="*/ 1058851 h 1058851"/>
              <a:gd name="connsiteX5-11" fmla="*/ 228052 w 912206"/>
              <a:gd name="connsiteY5-12" fmla="*/ 1058851 h 1058851"/>
              <a:gd name="connsiteX6-13" fmla="*/ 0 w 912206"/>
              <a:gd name="connsiteY6-14" fmla="*/ 529426 h 1058851"/>
              <a:gd name="connsiteX0-15" fmla="*/ 0 w 912206"/>
              <a:gd name="connsiteY0-16" fmla="*/ 529426 h 1058851"/>
              <a:gd name="connsiteX1-17" fmla="*/ 2627 w 912206"/>
              <a:gd name="connsiteY1-18" fmla="*/ 269875 h 1058851"/>
              <a:gd name="connsiteX2-19" fmla="*/ 458730 w 912206"/>
              <a:gd name="connsiteY2-20" fmla="*/ 0 h 1058851"/>
              <a:gd name="connsiteX3-21" fmla="*/ 912206 w 912206"/>
              <a:gd name="connsiteY3-22" fmla="*/ 529426 h 1058851"/>
              <a:gd name="connsiteX4-23" fmla="*/ 684155 w 912206"/>
              <a:gd name="connsiteY4-24" fmla="*/ 1058851 h 1058851"/>
              <a:gd name="connsiteX5-25" fmla="*/ 228052 w 912206"/>
              <a:gd name="connsiteY5-26" fmla="*/ 1058851 h 1058851"/>
              <a:gd name="connsiteX6-27" fmla="*/ 0 w 912206"/>
              <a:gd name="connsiteY6-28" fmla="*/ 529426 h 1058851"/>
              <a:gd name="connsiteX0-29" fmla="*/ 0 w 918556"/>
              <a:gd name="connsiteY0-30" fmla="*/ 529426 h 1058851"/>
              <a:gd name="connsiteX1-31" fmla="*/ 2627 w 918556"/>
              <a:gd name="connsiteY1-32" fmla="*/ 269875 h 1058851"/>
              <a:gd name="connsiteX2-33" fmla="*/ 458730 w 918556"/>
              <a:gd name="connsiteY2-34" fmla="*/ 0 h 1058851"/>
              <a:gd name="connsiteX3-35" fmla="*/ 918556 w 918556"/>
              <a:gd name="connsiteY3-36" fmla="*/ 272251 h 1058851"/>
              <a:gd name="connsiteX4-37" fmla="*/ 684155 w 918556"/>
              <a:gd name="connsiteY4-38" fmla="*/ 1058851 h 1058851"/>
              <a:gd name="connsiteX5-39" fmla="*/ 228052 w 918556"/>
              <a:gd name="connsiteY5-40" fmla="*/ 1058851 h 1058851"/>
              <a:gd name="connsiteX6-41" fmla="*/ 0 w 918556"/>
              <a:gd name="connsiteY6-42" fmla="*/ 529426 h 1058851"/>
              <a:gd name="connsiteX0-43" fmla="*/ 0 w 918556"/>
              <a:gd name="connsiteY0-44" fmla="*/ 529426 h 1058851"/>
              <a:gd name="connsiteX1-45" fmla="*/ 2627 w 918556"/>
              <a:gd name="connsiteY1-46" fmla="*/ 269875 h 1058851"/>
              <a:gd name="connsiteX2-47" fmla="*/ 458730 w 918556"/>
              <a:gd name="connsiteY2-48" fmla="*/ 0 h 1058851"/>
              <a:gd name="connsiteX3-49" fmla="*/ 918556 w 918556"/>
              <a:gd name="connsiteY3-50" fmla="*/ 272251 h 1058851"/>
              <a:gd name="connsiteX4-51" fmla="*/ 909580 w 918556"/>
              <a:gd name="connsiteY4-52" fmla="*/ 788976 h 1058851"/>
              <a:gd name="connsiteX5-53" fmla="*/ 228052 w 918556"/>
              <a:gd name="connsiteY5-54" fmla="*/ 1058851 h 1058851"/>
              <a:gd name="connsiteX6-55" fmla="*/ 0 w 918556"/>
              <a:gd name="connsiteY6-56" fmla="*/ 529426 h 1058851"/>
              <a:gd name="connsiteX0-57" fmla="*/ 0 w 909580"/>
              <a:gd name="connsiteY0-58" fmla="*/ 529426 h 1058851"/>
              <a:gd name="connsiteX1-59" fmla="*/ 2627 w 909580"/>
              <a:gd name="connsiteY1-60" fmla="*/ 269875 h 1058851"/>
              <a:gd name="connsiteX2-61" fmla="*/ 458730 w 909580"/>
              <a:gd name="connsiteY2-62" fmla="*/ 0 h 1058851"/>
              <a:gd name="connsiteX3-63" fmla="*/ 785206 w 909580"/>
              <a:gd name="connsiteY3-64" fmla="*/ 351626 h 1058851"/>
              <a:gd name="connsiteX4-65" fmla="*/ 909580 w 909580"/>
              <a:gd name="connsiteY4-66" fmla="*/ 788976 h 1058851"/>
              <a:gd name="connsiteX5-67" fmla="*/ 228052 w 909580"/>
              <a:gd name="connsiteY5-68" fmla="*/ 1058851 h 1058851"/>
              <a:gd name="connsiteX6-69" fmla="*/ 0 w 909580"/>
              <a:gd name="connsiteY6-70" fmla="*/ 529426 h 1058851"/>
              <a:gd name="connsiteX0-71" fmla="*/ 0 w 909580"/>
              <a:gd name="connsiteY0-72" fmla="*/ 529426 h 1058851"/>
              <a:gd name="connsiteX1-73" fmla="*/ 2627 w 909580"/>
              <a:gd name="connsiteY1-74" fmla="*/ 269875 h 1058851"/>
              <a:gd name="connsiteX2-75" fmla="*/ 458730 w 909580"/>
              <a:gd name="connsiteY2-76" fmla="*/ 0 h 1058851"/>
              <a:gd name="connsiteX3-77" fmla="*/ 905856 w 909580"/>
              <a:gd name="connsiteY3-78" fmla="*/ 272251 h 1058851"/>
              <a:gd name="connsiteX4-79" fmla="*/ 909580 w 909580"/>
              <a:gd name="connsiteY4-80" fmla="*/ 788976 h 1058851"/>
              <a:gd name="connsiteX5-81" fmla="*/ 228052 w 909580"/>
              <a:gd name="connsiteY5-82" fmla="*/ 1058851 h 1058851"/>
              <a:gd name="connsiteX6-83" fmla="*/ 0 w 909580"/>
              <a:gd name="connsiteY6-84" fmla="*/ 529426 h 1058851"/>
              <a:gd name="connsiteX0-85" fmla="*/ 0 w 909580"/>
              <a:gd name="connsiteY0-86" fmla="*/ 529426 h 1062026"/>
              <a:gd name="connsiteX1-87" fmla="*/ 2627 w 909580"/>
              <a:gd name="connsiteY1-88" fmla="*/ 269875 h 1062026"/>
              <a:gd name="connsiteX2-89" fmla="*/ 458730 w 909580"/>
              <a:gd name="connsiteY2-90" fmla="*/ 0 h 1062026"/>
              <a:gd name="connsiteX3-91" fmla="*/ 905856 w 909580"/>
              <a:gd name="connsiteY3-92" fmla="*/ 272251 h 1062026"/>
              <a:gd name="connsiteX4-93" fmla="*/ 909580 w 909580"/>
              <a:gd name="connsiteY4-94" fmla="*/ 788976 h 1062026"/>
              <a:gd name="connsiteX5-95" fmla="*/ 453477 w 909580"/>
              <a:gd name="connsiteY5-96" fmla="*/ 1062026 h 1062026"/>
              <a:gd name="connsiteX6-97" fmla="*/ 0 w 909580"/>
              <a:gd name="connsiteY6-98" fmla="*/ 529426 h 1062026"/>
              <a:gd name="connsiteX0-99" fmla="*/ 3819 w 907049"/>
              <a:gd name="connsiteY0-100" fmla="*/ 802476 h 1062026"/>
              <a:gd name="connsiteX1-101" fmla="*/ 96 w 907049"/>
              <a:gd name="connsiteY1-102" fmla="*/ 269875 h 1062026"/>
              <a:gd name="connsiteX2-103" fmla="*/ 456199 w 907049"/>
              <a:gd name="connsiteY2-104" fmla="*/ 0 h 1062026"/>
              <a:gd name="connsiteX3-105" fmla="*/ 903325 w 907049"/>
              <a:gd name="connsiteY3-106" fmla="*/ 272251 h 1062026"/>
              <a:gd name="connsiteX4-107" fmla="*/ 907049 w 907049"/>
              <a:gd name="connsiteY4-108" fmla="*/ 788976 h 1062026"/>
              <a:gd name="connsiteX5-109" fmla="*/ 450946 w 907049"/>
              <a:gd name="connsiteY5-110" fmla="*/ 1062026 h 1062026"/>
              <a:gd name="connsiteX6-111" fmla="*/ 3819 w 907049"/>
              <a:gd name="connsiteY6-112" fmla="*/ 802476 h 10620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7049" h="1062026">
                <a:moveTo>
                  <a:pt x="3819" y="802476"/>
                </a:moveTo>
                <a:cubicBezTo>
                  <a:pt x="4695" y="715959"/>
                  <a:pt x="-780" y="356392"/>
                  <a:pt x="96" y="269875"/>
                </a:cubicBezTo>
                <a:lnTo>
                  <a:pt x="456199" y="0"/>
                </a:lnTo>
                <a:lnTo>
                  <a:pt x="903325" y="272251"/>
                </a:lnTo>
                <a:cubicBezTo>
                  <a:pt x="904566" y="444493"/>
                  <a:pt x="905808" y="616734"/>
                  <a:pt x="907049" y="788976"/>
                </a:cubicBezTo>
                <a:lnTo>
                  <a:pt x="450946" y="1062026"/>
                </a:lnTo>
                <a:lnTo>
                  <a:pt x="3819" y="802476"/>
                </a:lnTo>
                <a:close/>
              </a:path>
            </a:pathLst>
          </a:custGeom>
          <a:solidFill>
            <a:schemeClr val="bg1">
              <a:lumMod val="75000"/>
            </a:schemeClr>
          </a:solidFill>
        </p:spPr>
        <p:txBody>
          <a:bodyPr/>
          <a:lstStyle/>
          <a:p>
            <a:endParaRPr lang="en-US" dirty="0"/>
          </a:p>
        </p:txBody>
      </p:sp>
      <p:sp>
        <p:nvSpPr>
          <p:cNvPr id="4" name="Text Placeholder 3"/>
          <p:cNvSpPr>
            <a:spLocks noGrp="1"/>
          </p:cNvSpPr>
          <p:nvPr>
            <p:ph type="body" sz="quarter" idx="12"/>
          </p:nvPr>
        </p:nvSpPr>
        <p:spPr>
          <a:xfrm>
            <a:off x="689435" y="2039053"/>
            <a:ext cx="1518516" cy="1310615"/>
          </a:xfrm>
        </p:spPr>
        <p:txBody>
          <a:bodyPr/>
          <a:lstStyle>
            <a:lvl1pPr algn="ctr">
              <a:lnSpc>
                <a:spcPct val="100000"/>
              </a:lnSpc>
              <a:defRPr>
                <a:latin typeface="+mn-lt"/>
              </a:defRPr>
            </a:lvl1pPr>
            <a:lvl2pPr algn="ctr">
              <a:lnSpc>
                <a:spcPct val="100000"/>
              </a:lnSpc>
              <a:defRPr/>
            </a:lvl2pPr>
            <a:lvl3pPr algn="ctr">
              <a:lnSpc>
                <a:spcPct val="100000"/>
              </a:lnSpc>
              <a:defRPr/>
            </a:lvl3pPr>
            <a:lvl4pPr algn="ctr">
              <a:lnSpc>
                <a:spcPct val="100000"/>
              </a:lnSpc>
              <a:defRPr/>
            </a:lvl4pPr>
            <a:lvl5pPr algn="ct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880372" y="4032876"/>
            <a:ext cx="1518516" cy="1310615"/>
          </a:xfrm>
        </p:spPr>
        <p:txBody>
          <a:bodyPr/>
          <a:lstStyle>
            <a:lvl1pPr algn="ctr">
              <a:lnSpc>
                <a:spcPct val="100000"/>
              </a:lnSpc>
              <a:defRPr>
                <a:latin typeface="+mn-lt"/>
              </a:defRPr>
            </a:lvl1pPr>
            <a:lvl2pPr algn="ctr">
              <a:lnSpc>
                <a:spcPct val="100000"/>
              </a:lnSpc>
              <a:defRPr/>
            </a:lvl2pPr>
            <a:lvl3pPr algn="ctr">
              <a:lnSpc>
                <a:spcPct val="100000"/>
              </a:lnSpc>
              <a:defRPr/>
            </a:lvl3pPr>
            <a:lvl4pPr algn="ctr">
              <a:lnSpc>
                <a:spcPct val="100000"/>
              </a:lnSpc>
              <a:defRPr/>
            </a:lvl4pPr>
            <a:lvl5pPr algn="ct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Graphic 12"/>
          <p:cNvPicPr>
            <a:picLocks noChangeAspect="1"/>
          </p:cNvPicPr>
          <p:nvPr userDrawn="1"/>
        </p:nvPicPr>
        <p:blipFill rotWithShape="1">
          <a:blip r:embed="rId2" cstate="screen">
            <a:alphaModFix amt="30000"/>
            <a:extLst>
              <a:ext uri="{96DAC541-7B7A-43D3-8B79-37D633B846F1}">
                <asvg:svgBlip xmlns:asvg="http://schemas.microsoft.com/office/drawing/2016/SVG/main" r:embed="rId3"/>
              </a:ext>
            </a:extLst>
          </a:blip>
          <a:srcRect l="-3933" t="-1545" r="-4334" b="-3217"/>
          <a:stretch>
            <a:fillRect/>
          </a:stretch>
        </p:blipFill>
        <p:spPr>
          <a:xfrm rot="21393597">
            <a:off x="5062326" y="-2748639"/>
            <a:ext cx="4781550" cy="51816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87374" y="514350"/>
            <a:ext cx="7972426" cy="572464"/>
          </a:xfrm>
          <a:prstGeom prst="rect">
            <a:avLst/>
          </a:prstGeom>
        </p:spPr>
        <p:txBody>
          <a:bodyPr vert="horz" wrap="square" lIns="0" tIns="0" rIns="0" bIns="182880" rtlCol="0" anchor="t" anchorCtr="0">
            <a:spAutoFit/>
          </a:bodyPr>
          <a:lstStyle>
            <a:lvl1pPr algn="l">
              <a:defRPr lang="en-US" sz="2800" dirty="0"/>
            </a:lvl1pPr>
          </a:lstStyle>
          <a:p>
            <a:pPr lvl="0"/>
            <a:r>
              <a:rPr lang="en-US"/>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18.svg"/><Relationship Id="rId4" Type="http://schemas.openxmlformats.org/officeDocument/2006/relationships/slideLayout" Target="../slideLayouts/slideLayout35.xml"/><Relationship Id="rId9" Type="http://schemas.openxmlformats.org/officeDocument/2006/relationships/image" Target="../media/image17.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3.xml"/><Relationship Id="rId1" Type="http://schemas.openxmlformats.org/officeDocument/2006/relationships/slideLayout" Target="../slideLayouts/slideLayout39.xml"/><Relationship Id="rId4" Type="http://schemas.openxmlformats.org/officeDocument/2006/relationships/image" Target="../media/image18.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userDrawn="1">
            <p:ph type="title"/>
          </p:nvPr>
        </p:nvSpPr>
        <p:spPr>
          <a:xfrm>
            <a:off x="587375" y="514350"/>
            <a:ext cx="7969250" cy="572464"/>
          </a:xfrm>
          <a:prstGeom prst="rect">
            <a:avLst/>
          </a:prstGeom>
        </p:spPr>
        <p:txBody>
          <a:bodyPr vert="horz" wrap="square" lIns="0" tIns="0" rIns="0" bIns="182880" rtlCol="0" anchor="t" anchorCtr="0">
            <a:spAutoFit/>
          </a:bodyPr>
          <a:lstStyle/>
          <a:p>
            <a:r>
              <a:rPr lang="en-US"/>
              <a:t>Click to edit Master title style</a:t>
            </a:r>
          </a:p>
        </p:txBody>
      </p:sp>
      <p:sp>
        <p:nvSpPr>
          <p:cNvPr id="6" name="TextBox 5"/>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t>‹#›</a:t>
            </a:fld>
            <a:endParaRPr lang="en-US" sz="750">
              <a:solidFill>
                <a:schemeClr val="tx1">
                  <a:lumMod val="75000"/>
                  <a:lumOff val="25000"/>
                </a:schemeClr>
              </a:solidFill>
            </a:endParaRPr>
          </a:p>
        </p:txBody>
      </p:sp>
      <p:pic>
        <p:nvPicPr>
          <p:cNvPr id="7" name="Picture 6"/>
          <p:cNvPicPr>
            <a:picLocks noChangeAspect="1"/>
          </p:cNvPicPr>
          <p:nvPr userDrawn="1"/>
        </p:nvPicPr>
        <p:blipFill>
          <a:blip r:embed="rId33"/>
          <a:srcRect/>
          <a:stretch>
            <a:fillRect/>
          </a:stretch>
        </p:blipFill>
        <p:spPr>
          <a:xfrm>
            <a:off x="7972095" y="4781058"/>
            <a:ext cx="762000" cy="265097"/>
          </a:xfrm>
          <a:prstGeom prst="rect">
            <a:avLst/>
          </a:prstGeom>
        </p:spPr>
      </p:pic>
      <p:sp>
        <p:nvSpPr>
          <p:cNvPr id="2" name="Text Placeholder 1"/>
          <p:cNvSpPr>
            <a:spLocks noGrp="1"/>
          </p:cNvSpPr>
          <p:nvPr>
            <p:ph type="body" idx="1"/>
          </p:nvPr>
        </p:nvSpPr>
        <p:spPr>
          <a:xfrm>
            <a:off x="587375" y="1101102"/>
            <a:ext cx="7972426" cy="1275157"/>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txStyles>
    <p:titleStyle>
      <a:lvl1pPr algn="l" defTabSz="685800" rtl="0" eaLnBrk="1" latinLnBrk="0" hangingPunct="1">
        <a:lnSpc>
          <a:spcPct val="90000"/>
        </a:lnSpc>
        <a:spcBef>
          <a:spcPct val="0"/>
        </a:spcBef>
        <a:buNone/>
        <a:defRPr sz="2800" b="0" i="0" kern="1200">
          <a:solidFill>
            <a:schemeClr val="tx1"/>
          </a:solidFill>
          <a:latin typeface="Lato Light" panose="020F0302020204030203" pitchFamily="34" charset="77"/>
          <a:ea typeface="+mj-ea"/>
          <a:cs typeface="+mj-cs"/>
        </a:defRPr>
      </a:lvl1pPr>
    </p:titleStyle>
    <p:bodyStyle>
      <a:lvl1pPr marL="0" indent="0" algn="l" defTabSz="685800" rtl="0" eaLnBrk="1" latinLnBrk="0" hangingPunct="1">
        <a:lnSpc>
          <a:spcPct val="120000"/>
        </a:lnSpc>
        <a:spcBef>
          <a:spcPts val="0"/>
        </a:spcBef>
        <a:spcAft>
          <a:spcPts val="800"/>
        </a:spcAft>
        <a:buClr>
          <a:schemeClr val="tx2"/>
        </a:buClr>
        <a:buSzPct val="90000"/>
        <a:buFont typeface="Arial" panose="020B0604020202020204" pitchFamily="34" charset="0"/>
        <a:buNone/>
        <a:defRPr sz="1200" b="0" i="0" kern="1200">
          <a:solidFill>
            <a:schemeClr val="tx1">
              <a:lumMod val="75000"/>
              <a:lumOff val="25000"/>
            </a:schemeClr>
          </a:solidFill>
          <a:latin typeface="Lato Light" panose="020F0302020204030203" pitchFamily="34" charset="77"/>
          <a:ea typeface="+mn-ea"/>
          <a:cs typeface="+mn-cs"/>
        </a:defRPr>
      </a:lvl1pPr>
      <a:lvl2pPr marL="116205"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200" b="0" i="0" kern="1200">
          <a:solidFill>
            <a:schemeClr val="tx1">
              <a:lumMod val="75000"/>
              <a:lumOff val="25000"/>
            </a:schemeClr>
          </a:solidFill>
          <a:latin typeface="Lato Light" panose="020F0302020204030203" pitchFamily="34" charset="77"/>
          <a:ea typeface="+mn-ea"/>
          <a:cs typeface="+mn-cs"/>
        </a:defRPr>
      </a:lvl2pPr>
      <a:lvl3pPr marL="231775" indent="-12255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100" b="0" i="0" kern="1200">
          <a:solidFill>
            <a:schemeClr val="tx1">
              <a:lumMod val="75000"/>
              <a:lumOff val="25000"/>
            </a:schemeClr>
          </a:solidFill>
          <a:latin typeface="Lato Light" panose="020F0302020204030203" pitchFamily="34" charset="77"/>
          <a:ea typeface="+mn-ea"/>
          <a:cs typeface="+mn-cs"/>
        </a:defRPr>
      </a:lvl3pPr>
      <a:lvl4pPr marL="347980"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000" b="0" i="0" kern="1200">
          <a:solidFill>
            <a:schemeClr val="tx1">
              <a:lumMod val="75000"/>
              <a:lumOff val="25000"/>
            </a:schemeClr>
          </a:solidFill>
          <a:latin typeface="Lato Light" panose="020F0302020204030203" pitchFamily="34" charset="77"/>
          <a:ea typeface="+mn-ea"/>
          <a:cs typeface="+mn-cs"/>
        </a:defRPr>
      </a:lvl4pPr>
      <a:lvl5pPr marL="496570"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900" b="0" i="0" kern="1200">
          <a:solidFill>
            <a:schemeClr val="tx1">
              <a:lumMod val="75000"/>
              <a:lumOff val="25000"/>
            </a:schemeClr>
          </a:solidFill>
          <a:latin typeface="Lato Light" panose="020F03020202040302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userDrawn="1">
            <p:ph type="title"/>
          </p:nvPr>
        </p:nvSpPr>
        <p:spPr>
          <a:xfrm>
            <a:off x="587375" y="514350"/>
            <a:ext cx="7969250" cy="572464"/>
          </a:xfrm>
          <a:prstGeom prst="rect">
            <a:avLst/>
          </a:prstGeom>
        </p:spPr>
        <p:txBody>
          <a:bodyPr vert="horz" wrap="square" lIns="0" tIns="0" rIns="0" bIns="182880" rtlCol="0" anchor="t" anchorCtr="0">
            <a:spAutoFit/>
          </a:bodyPr>
          <a:lstStyle/>
          <a:p>
            <a:r>
              <a:rPr lang="en-US"/>
              <a:t>Click to edit Master title style</a:t>
            </a:r>
          </a:p>
        </p:txBody>
      </p:sp>
      <p:sp>
        <p:nvSpPr>
          <p:cNvPr id="6" name="TextBox 5"/>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t>‹#›</a:t>
            </a:fld>
            <a:endParaRPr lang="en-US" sz="750">
              <a:solidFill>
                <a:schemeClr val="tx1">
                  <a:lumMod val="75000"/>
                  <a:lumOff val="25000"/>
                </a:schemeClr>
              </a:solidFill>
            </a:endParaRPr>
          </a:p>
        </p:txBody>
      </p:sp>
      <p:pic>
        <p:nvPicPr>
          <p:cNvPr id="7" name="Picture 6"/>
          <p:cNvPicPr>
            <a:picLocks noChangeAspect="1"/>
          </p:cNvPicPr>
          <p:nvPr userDrawn="1"/>
        </p:nvPicPr>
        <p:blipFill>
          <a:blip r:embed="rId9" cstate="print">
            <a:extLst>
              <a:ext uri="{96DAC541-7B7A-43D3-8B79-37D633B846F1}">
                <asvg:svgBlip xmlns:asvg="http://schemas.microsoft.com/office/drawing/2016/SVG/main" r:embed="rId10"/>
              </a:ext>
            </a:extLst>
          </a:blip>
          <a:srcRect/>
          <a:stretch>
            <a:fillRect/>
          </a:stretch>
        </p:blipFill>
        <p:spPr>
          <a:xfrm>
            <a:off x="7972095" y="4781526"/>
            <a:ext cx="762000" cy="264160"/>
          </a:xfrm>
          <a:prstGeom prst="rect">
            <a:avLst/>
          </a:prstGeom>
        </p:spPr>
      </p:pic>
      <p:sp>
        <p:nvSpPr>
          <p:cNvPr id="2" name="Text Placeholder 1"/>
          <p:cNvSpPr>
            <a:spLocks noGrp="1"/>
          </p:cNvSpPr>
          <p:nvPr>
            <p:ph type="body" idx="1"/>
          </p:nvPr>
        </p:nvSpPr>
        <p:spPr>
          <a:xfrm>
            <a:off x="587375" y="1101102"/>
            <a:ext cx="7972426" cy="127515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xStyles>
    <p:titleStyle>
      <a:lvl1pPr algn="l" defTabSz="685800" rtl="0" eaLnBrk="1" latinLnBrk="0" hangingPunct="1">
        <a:lnSpc>
          <a:spcPct val="90000"/>
        </a:lnSpc>
        <a:spcBef>
          <a:spcPct val="0"/>
        </a:spcBef>
        <a:buNone/>
        <a:defRPr sz="2800" b="0" i="0" kern="1200">
          <a:solidFill>
            <a:schemeClr val="tx1"/>
          </a:solidFill>
          <a:latin typeface="+mn-lt"/>
          <a:ea typeface="+mj-ea"/>
          <a:cs typeface="+mj-cs"/>
        </a:defRPr>
      </a:lvl1pPr>
    </p:titleStyle>
    <p:bodyStyle>
      <a:lvl1pPr marL="0" indent="0" algn="l" defTabSz="685800" rtl="0" eaLnBrk="1" latinLnBrk="0" hangingPunct="1">
        <a:lnSpc>
          <a:spcPct val="120000"/>
        </a:lnSpc>
        <a:spcBef>
          <a:spcPts val="0"/>
        </a:spcBef>
        <a:spcAft>
          <a:spcPts val="800"/>
        </a:spcAft>
        <a:buClr>
          <a:schemeClr val="tx2"/>
        </a:buClr>
        <a:buSzPct val="90000"/>
        <a:buFont typeface="Arial" panose="020B0604020202020204" pitchFamily="34" charset="0"/>
        <a:buNone/>
        <a:defRPr sz="1200" b="0" i="0" kern="1200">
          <a:solidFill>
            <a:schemeClr val="tx1">
              <a:lumMod val="75000"/>
              <a:lumOff val="25000"/>
            </a:schemeClr>
          </a:solidFill>
          <a:latin typeface="+mn-lt"/>
          <a:ea typeface="+mn-ea"/>
          <a:cs typeface="+mn-cs"/>
        </a:defRPr>
      </a:lvl1pPr>
      <a:lvl2pPr marL="116205"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200" b="0" i="0" kern="1200">
          <a:solidFill>
            <a:schemeClr val="tx1">
              <a:lumMod val="75000"/>
              <a:lumOff val="25000"/>
            </a:schemeClr>
          </a:solidFill>
          <a:latin typeface="+mn-lt"/>
          <a:ea typeface="+mn-ea"/>
          <a:cs typeface="+mn-cs"/>
        </a:defRPr>
      </a:lvl2pPr>
      <a:lvl3pPr marL="231775" indent="-12255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100" b="0" i="0" kern="1200">
          <a:solidFill>
            <a:schemeClr val="tx1">
              <a:lumMod val="75000"/>
              <a:lumOff val="25000"/>
            </a:schemeClr>
          </a:solidFill>
          <a:latin typeface="+mn-lt"/>
          <a:ea typeface="+mn-ea"/>
          <a:cs typeface="+mn-cs"/>
        </a:defRPr>
      </a:lvl3pPr>
      <a:lvl4pPr marL="347980"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000" b="0" i="0" kern="1200">
          <a:solidFill>
            <a:schemeClr val="tx1">
              <a:lumMod val="75000"/>
              <a:lumOff val="25000"/>
            </a:schemeClr>
          </a:solidFill>
          <a:latin typeface="+mn-lt"/>
          <a:ea typeface="+mn-ea"/>
          <a:cs typeface="+mn-cs"/>
        </a:defRPr>
      </a:lvl4pPr>
      <a:lvl5pPr marL="496570"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900" b="0" i="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userDrawn="1">
            <p:ph type="title"/>
          </p:nvPr>
        </p:nvSpPr>
        <p:spPr>
          <a:xfrm>
            <a:off x="587376" y="514351"/>
            <a:ext cx="7969250" cy="572464"/>
          </a:xfrm>
          <a:prstGeom prst="rect">
            <a:avLst/>
          </a:prstGeom>
        </p:spPr>
        <p:txBody>
          <a:bodyPr vert="horz" wrap="square" lIns="0" tIns="0" rIns="0" bIns="182880" rtlCol="0" anchor="t" anchorCtr="0">
            <a:spAutoFit/>
          </a:bodyPr>
          <a:lstStyle/>
          <a:p>
            <a:r>
              <a:rPr lang="en-US"/>
              <a:t>Click to edit Master title style</a:t>
            </a:r>
          </a:p>
        </p:txBody>
      </p:sp>
      <p:sp>
        <p:nvSpPr>
          <p:cNvPr id="6" name="TextBox 5"/>
          <p:cNvSpPr txBox="1"/>
          <p:nvPr userDrawn="1"/>
        </p:nvSpPr>
        <p:spPr>
          <a:xfrm>
            <a:off x="8734096" y="4841267"/>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t>‹#›</a:t>
            </a:fld>
            <a:endParaRPr lang="en-US" sz="750">
              <a:solidFill>
                <a:schemeClr val="tx1">
                  <a:lumMod val="75000"/>
                  <a:lumOff val="25000"/>
                </a:schemeClr>
              </a:solidFill>
            </a:endParaRPr>
          </a:p>
        </p:txBody>
      </p:sp>
      <p:pic>
        <p:nvPicPr>
          <p:cNvPr id="7" name="Picture 6"/>
          <p:cNvPicPr>
            <a:picLocks noChangeAspect="1"/>
          </p:cNvPicPr>
          <p:nvPr userDrawn="1"/>
        </p:nvPicPr>
        <p:blipFill>
          <a:blip r:embed="rId3" cstate="print">
            <a:extLst>
              <a:ext uri="{96DAC541-7B7A-43D3-8B79-37D633B846F1}">
                <asvg:svgBlip xmlns:asvg="http://schemas.microsoft.com/office/drawing/2016/SVG/main" r:embed="rId4"/>
              </a:ext>
            </a:extLst>
          </a:blip>
          <a:srcRect/>
          <a:stretch>
            <a:fillRect/>
          </a:stretch>
        </p:blipFill>
        <p:spPr>
          <a:xfrm>
            <a:off x="7972095" y="4781526"/>
            <a:ext cx="762000" cy="264160"/>
          </a:xfrm>
          <a:prstGeom prst="rect">
            <a:avLst/>
          </a:prstGeom>
        </p:spPr>
      </p:pic>
      <p:sp>
        <p:nvSpPr>
          <p:cNvPr id="2" name="Text Placeholder 1"/>
          <p:cNvSpPr>
            <a:spLocks noGrp="1"/>
          </p:cNvSpPr>
          <p:nvPr>
            <p:ph type="body" idx="1"/>
          </p:nvPr>
        </p:nvSpPr>
        <p:spPr>
          <a:xfrm>
            <a:off x="587376" y="1101103"/>
            <a:ext cx="7972426" cy="117256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685800" rtl="0" eaLnBrk="1" latinLnBrk="0" hangingPunct="1">
        <a:lnSpc>
          <a:spcPct val="90000"/>
        </a:lnSpc>
        <a:spcBef>
          <a:spcPct val="0"/>
        </a:spcBef>
        <a:buNone/>
        <a:defRPr sz="2800" b="0" i="0" kern="1200">
          <a:solidFill>
            <a:schemeClr val="tx1"/>
          </a:solidFill>
          <a:latin typeface="+mn-lt"/>
          <a:ea typeface="+mj-ea"/>
          <a:cs typeface="+mj-cs"/>
        </a:defRPr>
      </a:lvl1pPr>
    </p:titleStyle>
    <p:bodyStyle>
      <a:lvl1pPr marL="0" indent="0" algn="l" defTabSz="685800" rtl="0" eaLnBrk="1" latinLnBrk="0" hangingPunct="1">
        <a:lnSpc>
          <a:spcPct val="120000"/>
        </a:lnSpc>
        <a:spcBef>
          <a:spcPts val="0"/>
        </a:spcBef>
        <a:spcAft>
          <a:spcPts val="0"/>
        </a:spcAft>
        <a:buClr>
          <a:schemeClr val="tx2"/>
        </a:buClr>
        <a:buSzPct val="90000"/>
        <a:buFont typeface="Arial" panose="020B0604020202020204" pitchFamily="34" charset="0"/>
        <a:buNone/>
        <a:defRPr sz="1200" b="0" i="0" kern="1200">
          <a:solidFill>
            <a:schemeClr val="tx1">
              <a:lumMod val="75000"/>
              <a:lumOff val="25000"/>
            </a:schemeClr>
          </a:solidFill>
          <a:latin typeface="+mn-lt"/>
          <a:ea typeface="+mn-ea"/>
          <a:cs typeface="+mn-cs"/>
        </a:defRPr>
      </a:lvl1pPr>
      <a:lvl2pPr marL="115570"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200" b="0" i="0" kern="1200">
          <a:solidFill>
            <a:schemeClr val="tx1">
              <a:lumMod val="75000"/>
              <a:lumOff val="25000"/>
            </a:schemeClr>
          </a:solidFill>
          <a:latin typeface="+mn-lt"/>
          <a:ea typeface="+mn-ea"/>
          <a:cs typeface="+mn-cs"/>
        </a:defRPr>
      </a:lvl2pPr>
      <a:lvl3pPr marL="231775" indent="-121920"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100" b="0" i="0" kern="1200">
          <a:solidFill>
            <a:schemeClr val="tx1">
              <a:lumMod val="75000"/>
              <a:lumOff val="25000"/>
            </a:schemeClr>
          </a:solidFill>
          <a:latin typeface="+mn-lt"/>
          <a:ea typeface="+mn-ea"/>
          <a:cs typeface="+mn-cs"/>
        </a:defRPr>
      </a:lvl3pPr>
      <a:lvl4pPr marL="347345"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1000" b="0" i="0" kern="1200">
          <a:solidFill>
            <a:schemeClr val="tx1">
              <a:lumMod val="75000"/>
              <a:lumOff val="25000"/>
            </a:schemeClr>
          </a:solidFill>
          <a:latin typeface="+mn-lt"/>
          <a:ea typeface="+mn-ea"/>
          <a:cs typeface="+mn-cs"/>
        </a:defRPr>
      </a:lvl4pPr>
      <a:lvl5pPr marL="495935" indent="-118745" algn="l" defTabSz="685800" rtl="0" eaLnBrk="1" latinLnBrk="0" hangingPunct="1">
        <a:lnSpc>
          <a:spcPct val="120000"/>
        </a:lnSpc>
        <a:spcBef>
          <a:spcPts val="0"/>
        </a:spcBef>
        <a:spcAft>
          <a:spcPts val="500"/>
        </a:spcAft>
        <a:buClr>
          <a:schemeClr val="tx2"/>
        </a:buClr>
        <a:buSzPct val="90000"/>
        <a:buFont typeface="Arial" panose="020B0604020202020204" pitchFamily="34" charset="0"/>
        <a:buChar char="•"/>
        <a:defRPr sz="900" b="0" i="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7">
            <a:extLst>
              <a:ext uri="{FF2B5EF4-FFF2-40B4-BE49-F238E27FC236}">
                <a16:creationId xmlns:a16="http://schemas.microsoft.com/office/drawing/2014/main" id="{4E4AB779-E066-A154-10C7-0FCDA1A81E56}"/>
              </a:ext>
            </a:extLst>
          </p:cNvPr>
          <p:cNvSpPr>
            <a:spLocks noGrp="1"/>
          </p:cNvSpPr>
          <p:nvPr>
            <p:ph type="body" sz="quarter" idx="11"/>
          </p:nvPr>
        </p:nvSpPr>
        <p:spPr>
          <a:xfrm>
            <a:off x="585788" y="2376312"/>
            <a:ext cx="2282825" cy="195438"/>
          </a:xfrm>
        </p:spPr>
        <p:txBody>
          <a:bodyPr/>
          <a:lstStyle/>
          <a:p>
            <a:r>
              <a:rPr lang="en-US" dirty="0"/>
              <a:t>Web-Application</a:t>
            </a:r>
          </a:p>
        </p:txBody>
      </p:sp>
      <p:sp>
        <p:nvSpPr>
          <p:cNvPr id="18" name="Title 16">
            <a:extLst>
              <a:ext uri="{FF2B5EF4-FFF2-40B4-BE49-F238E27FC236}">
                <a16:creationId xmlns:a16="http://schemas.microsoft.com/office/drawing/2014/main" id="{30C742B7-E28B-9528-CD24-9CFDDE8C9256}"/>
              </a:ext>
            </a:extLst>
          </p:cNvPr>
          <p:cNvSpPr>
            <a:spLocks noGrp="1"/>
          </p:cNvSpPr>
          <p:nvPr>
            <p:ph type="title"/>
          </p:nvPr>
        </p:nvSpPr>
        <p:spPr>
          <a:xfrm>
            <a:off x="591686" y="2571750"/>
            <a:ext cx="7110972" cy="551158"/>
          </a:xfrm>
        </p:spPr>
        <p:txBody>
          <a:bodyPr/>
          <a:lstStyle/>
          <a:p>
            <a:r>
              <a:rPr lang="en-US" dirty="0" err="1"/>
              <a:t>Blogit</a:t>
            </a:r>
            <a:r>
              <a:rPr lang="en-US" dirty="0"/>
              <a:t> – Blogging Web-Application </a:t>
            </a:r>
          </a:p>
        </p:txBody>
      </p:sp>
      <p:sp>
        <p:nvSpPr>
          <p:cNvPr id="19" name="Text Placeholder 18">
            <a:extLst>
              <a:ext uri="{FF2B5EF4-FFF2-40B4-BE49-F238E27FC236}">
                <a16:creationId xmlns:a16="http://schemas.microsoft.com/office/drawing/2014/main" id="{1ED299E0-83E4-2611-029E-B33506694504}"/>
              </a:ext>
            </a:extLst>
          </p:cNvPr>
          <p:cNvSpPr>
            <a:spLocks noGrp="1"/>
          </p:cNvSpPr>
          <p:nvPr>
            <p:ph type="body" sz="quarter" idx="13"/>
          </p:nvPr>
        </p:nvSpPr>
        <p:spPr>
          <a:xfrm>
            <a:off x="585788" y="3267894"/>
            <a:ext cx="3094037" cy="123111"/>
          </a:xfrm>
        </p:spPr>
        <p:txBody>
          <a:bodyPr/>
          <a:lstStyle/>
          <a:p>
            <a:r>
              <a:rPr lang="en-US" dirty="0"/>
              <a:t>August 11, 2023 </a:t>
            </a:r>
          </a:p>
        </p:txBody>
      </p:sp>
      <p:sp>
        <p:nvSpPr>
          <p:cNvPr id="20" name="TextBox 19">
            <a:extLst>
              <a:ext uri="{FF2B5EF4-FFF2-40B4-BE49-F238E27FC236}">
                <a16:creationId xmlns:a16="http://schemas.microsoft.com/office/drawing/2014/main" id="{E081F05B-2A4E-8744-027D-841E488481C1}"/>
              </a:ext>
            </a:extLst>
          </p:cNvPr>
          <p:cNvSpPr txBox="1"/>
          <p:nvPr/>
        </p:nvSpPr>
        <p:spPr>
          <a:xfrm>
            <a:off x="1133475" y="631825"/>
            <a:ext cx="65" cy="215508"/>
          </a:xfrm>
          <a:prstGeom prst="rect">
            <a:avLst/>
          </a:prstGeom>
          <a:noFill/>
        </p:spPr>
        <p:txBody>
          <a:bodyPr wrap="none" lIns="0" tIns="0" rIns="0" bIns="0" rtlCol="0">
            <a:spAutoFit/>
          </a:bodyPr>
          <a:lstStyle/>
          <a:p>
            <a:pPr algn="l">
              <a:buClr>
                <a:schemeClr val="accent1"/>
              </a:buClr>
            </a:pPr>
            <a:endParaRPr lang="en-US" sz="1300" dirty="0" err="1">
              <a:solidFill>
                <a:schemeClr val="bg1">
                  <a:lumMod val="75000"/>
                </a:schemeClr>
              </a:solidFill>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1256" y="1389721"/>
            <a:ext cx="1961944" cy="433965"/>
          </a:xfrm>
        </p:spPr>
        <p:txBody>
          <a:bodyPr/>
          <a:lstStyle/>
          <a:p>
            <a:r>
              <a:rPr lang="en-US" sz="1800" dirty="0">
                <a:latin typeface="+mj-lt"/>
              </a:rPr>
              <a:t>Team Players</a:t>
            </a:r>
          </a:p>
        </p:txBody>
      </p:sp>
      <p:sp>
        <p:nvSpPr>
          <p:cNvPr id="2" name="Title 2">
            <a:extLst>
              <a:ext uri="{FF2B5EF4-FFF2-40B4-BE49-F238E27FC236}">
                <a16:creationId xmlns:a16="http://schemas.microsoft.com/office/drawing/2014/main" id="{422CBF2A-8C6D-9BF9-982A-4B48C8ABF95A}"/>
              </a:ext>
            </a:extLst>
          </p:cNvPr>
          <p:cNvSpPr txBox="1">
            <a:spLocks/>
          </p:cNvSpPr>
          <p:nvPr/>
        </p:nvSpPr>
        <p:spPr>
          <a:xfrm>
            <a:off x="474260" y="1606703"/>
            <a:ext cx="4537879" cy="2064348"/>
          </a:xfrm>
          <a:prstGeom prst="rect">
            <a:avLst/>
          </a:prstGeom>
        </p:spPr>
        <p:txBody>
          <a:bodyPr vert="horz" wrap="square" lIns="0" tIns="0" rIns="0" bIns="182880" rtlCol="0" anchor="t" anchorCtr="0">
            <a:spAutoFit/>
          </a:bodyPr>
          <a:lstStyle>
            <a:lvl1pPr algn="l" defTabSz="685800" rtl="0" eaLnBrk="1" latinLnBrk="0" hangingPunct="1">
              <a:lnSpc>
                <a:spcPct val="90000"/>
              </a:lnSpc>
              <a:spcBef>
                <a:spcPct val="0"/>
              </a:spcBef>
              <a:buNone/>
              <a:defRPr sz="3600" b="0" i="0" kern="1200">
                <a:solidFill>
                  <a:schemeClr val="tx1"/>
                </a:solidFill>
                <a:latin typeface="Lato Light" panose="020F0302020204030203" pitchFamily="34" charset="77"/>
                <a:ea typeface="+mj-ea"/>
                <a:cs typeface="+mj-cs"/>
              </a:defRPr>
            </a:lvl1pPr>
          </a:lstStyle>
          <a:p>
            <a:pPr marL="342900" indent="-342900">
              <a:spcAft>
                <a:spcPts val="0"/>
              </a:spcAft>
              <a:buClrTx/>
              <a:buSzTx/>
              <a:buFont typeface="Arial" panose="020B0604020202020204" pitchFamily="34" charset="0"/>
              <a:buChar char="•"/>
            </a:pPr>
            <a:endParaRPr lang="en-US" sz="1800" dirty="0">
              <a:latin typeface="+mj-lt"/>
            </a:endParaRPr>
          </a:p>
          <a:p>
            <a:pPr marL="342900" indent="-342900">
              <a:lnSpc>
                <a:spcPct val="150000"/>
              </a:lnSpc>
              <a:spcAft>
                <a:spcPts val="0"/>
              </a:spcAft>
              <a:buClrTx/>
              <a:buSzTx/>
              <a:buFont typeface="Arial" panose="020B0604020202020204" pitchFamily="34" charset="0"/>
              <a:buChar char="•"/>
            </a:pPr>
            <a:r>
              <a:rPr lang="en-US" sz="1800" dirty="0">
                <a:latin typeface="+mj-lt"/>
              </a:rPr>
              <a:t>Harsh Mangal (Get All Blogs information)</a:t>
            </a:r>
          </a:p>
          <a:p>
            <a:pPr>
              <a:lnSpc>
                <a:spcPct val="150000"/>
              </a:lnSpc>
              <a:spcAft>
                <a:spcPts val="0"/>
              </a:spcAft>
              <a:buClrTx/>
              <a:buSzTx/>
            </a:pPr>
            <a:endParaRPr lang="en-US" sz="100" dirty="0">
              <a:latin typeface="+mj-lt"/>
            </a:endParaRPr>
          </a:p>
          <a:p>
            <a:pPr marL="342900" indent="-342900">
              <a:lnSpc>
                <a:spcPct val="150000"/>
              </a:lnSpc>
              <a:spcAft>
                <a:spcPts val="0"/>
              </a:spcAft>
              <a:buClrTx/>
              <a:buSzTx/>
              <a:buFont typeface="Arial" panose="020B0604020202020204" pitchFamily="34" charset="0"/>
              <a:buChar char="•"/>
            </a:pPr>
            <a:r>
              <a:rPr lang="en-US" sz="1800" dirty="0">
                <a:latin typeface="+mj-lt"/>
              </a:rPr>
              <a:t>Virinchi </a:t>
            </a:r>
            <a:r>
              <a:rPr lang="en-US" sz="1800" dirty="0" err="1">
                <a:latin typeface="+mj-lt"/>
              </a:rPr>
              <a:t>Dangeti</a:t>
            </a:r>
            <a:r>
              <a:rPr lang="en-US" sz="1800" dirty="0">
                <a:latin typeface="+mj-lt"/>
              </a:rPr>
              <a:t> (Login/ </a:t>
            </a:r>
            <a:r>
              <a:rPr lang="en-US" sz="1800" dirty="0" err="1">
                <a:latin typeface="+mj-lt"/>
              </a:rPr>
              <a:t>Signin</a:t>
            </a:r>
            <a:r>
              <a:rPr lang="en-US" sz="1800" dirty="0">
                <a:latin typeface="+mj-lt"/>
              </a:rPr>
              <a:t>/Admin)</a:t>
            </a:r>
          </a:p>
          <a:p>
            <a:pPr marL="342900" indent="-342900">
              <a:lnSpc>
                <a:spcPct val="150000"/>
              </a:lnSpc>
              <a:spcAft>
                <a:spcPts val="0"/>
              </a:spcAft>
              <a:buClrTx/>
              <a:buSzTx/>
              <a:buFont typeface="Arial" panose="020B0604020202020204" pitchFamily="34" charset="0"/>
              <a:buChar char="•"/>
            </a:pPr>
            <a:r>
              <a:rPr lang="en-US" sz="1800" dirty="0">
                <a:latin typeface="+mj-lt"/>
              </a:rPr>
              <a:t>Nithiyaraj Vadivel (My blogs, Create blogs)</a:t>
            </a:r>
          </a:p>
          <a:p>
            <a:pPr marL="342900" indent="-342900">
              <a:lnSpc>
                <a:spcPct val="150000"/>
              </a:lnSpc>
              <a:spcAft>
                <a:spcPts val="0"/>
              </a:spcAft>
              <a:buClrTx/>
              <a:buSzTx/>
              <a:buFont typeface="Arial" panose="020B0604020202020204" pitchFamily="34" charset="0"/>
              <a:buChar char="•"/>
            </a:pPr>
            <a:r>
              <a:rPr lang="en-US" sz="1800" dirty="0" err="1">
                <a:latin typeface="+mj-lt"/>
              </a:rPr>
              <a:t>Nisaanth</a:t>
            </a:r>
            <a:r>
              <a:rPr lang="en-US" sz="1800" dirty="0">
                <a:latin typeface="+mj-lt"/>
              </a:rPr>
              <a:t> Raja (Delete a blog, Read Blog)</a:t>
            </a:r>
          </a:p>
        </p:txBody>
      </p:sp>
      <p:sp>
        <p:nvSpPr>
          <p:cNvPr id="4" name="Title 2">
            <a:extLst>
              <a:ext uri="{FF2B5EF4-FFF2-40B4-BE49-F238E27FC236}">
                <a16:creationId xmlns:a16="http://schemas.microsoft.com/office/drawing/2014/main" id="{BC2EF2F2-0CD5-3EEA-53FF-D16AD7BDF03C}"/>
              </a:ext>
            </a:extLst>
          </p:cNvPr>
          <p:cNvSpPr txBox="1">
            <a:spLocks/>
          </p:cNvSpPr>
          <p:nvPr/>
        </p:nvSpPr>
        <p:spPr>
          <a:xfrm>
            <a:off x="5414254" y="1389721"/>
            <a:ext cx="1961944" cy="433965"/>
          </a:xfrm>
          <a:prstGeom prst="rect">
            <a:avLst/>
          </a:prstGeom>
        </p:spPr>
        <p:txBody>
          <a:bodyPr vert="horz" wrap="square" lIns="0" tIns="0" rIns="0" bIns="182880" rtlCol="0" anchor="t" anchorCtr="0">
            <a:spAutoFit/>
          </a:bodyPr>
          <a:lstStyle>
            <a:lvl1pPr algn="l" defTabSz="685800" rtl="0" eaLnBrk="1" latinLnBrk="0" hangingPunct="1">
              <a:lnSpc>
                <a:spcPct val="90000"/>
              </a:lnSpc>
              <a:spcBef>
                <a:spcPct val="0"/>
              </a:spcBef>
              <a:buNone/>
              <a:defRPr sz="3600" b="0" i="0" kern="1200">
                <a:solidFill>
                  <a:schemeClr val="tx1"/>
                </a:solidFill>
                <a:latin typeface="Lato Light" panose="020F0302020204030203" pitchFamily="34" charset="77"/>
                <a:ea typeface="+mj-ea"/>
                <a:cs typeface="+mj-cs"/>
              </a:defRPr>
            </a:lvl1pPr>
          </a:lstStyle>
          <a:p>
            <a:pPr>
              <a:spcAft>
                <a:spcPts val="0"/>
              </a:spcAft>
              <a:buClrTx/>
              <a:buSzTx/>
              <a:buFontTx/>
            </a:pPr>
            <a:r>
              <a:rPr lang="en-US" sz="1800" dirty="0">
                <a:latin typeface="+mj-lt"/>
              </a:rPr>
              <a:t>Tech Stack/Tools</a:t>
            </a:r>
          </a:p>
        </p:txBody>
      </p:sp>
      <p:sp>
        <p:nvSpPr>
          <p:cNvPr id="5" name="Title 2">
            <a:extLst>
              <a:ext uri="{FF2B5EF4-FFF2-40B4-BE49-F238E27FC236}">
                <a16:creationId xmlns:a16="http://schemas.microsoft.com/office/drawing/2014/main" id="{11480C3C-2784-E131-4543-38E6E5FF8CAF}"/>
              </a:ext>
            </a:extLst>
          </p:cNvPr>
          <p:cNvSpPr txBox="1">
            <a:spLocks/>
          </p:cNvSpPr>
          <p:nvPr/>
        </p:nvSpPr>
        <p:spPr>
          <a:xfrm>
            <a:off x="5319134" y="1823686"/>
            <a:ext cx="3043613" cy="2428357"/>
          </a:xfrm>
          <a:prstGeom prst="rect">
            <a:avLst/>
          </a:prstGeom>
        </p:spPr>
        <p:txBody>
          <a:bodyPr vert="horz" wrap="square" lIns="0" tIns="0" rIns="0" bIns="182880" rtlCol="0" anchor="t" anchorCtr="0">
            <a:spAutoFit/>
          </a:bodyPr>
          <a:lstStyle>
            <a:lvl1pPr algn="l" defTabSz="685800" rtl="0" eaLnBrk="1" latinLnBrk="0" hangingPunct="1">
              <a:lnSpc>
                <a:spcPct val="90000"/>
              </a:lnSpc>
              <a:spcBef>
                <a:spcPct val="0"/>
              </a:spcBef>
              <a:buNone/>
              <a:defRPr sz="3600" b="0" i="0" kern="1200">
                <a:solidFill>
                  <a:schemeClr val="tx1"/>
                </a:solidFill>
                <a:latin typeface="Lato Light" panose="020F0302020204030203" pitchFamily="34" charset="77"/>
                <a:ea typeface="+mj-ea"/>
                <a:cs typeface="+mj-cs"/>
              </a:defRPr>
            </a:lvl1pPr>
          </a:lstStyle>
          <a:p>
            <a:pPr marL="342900" indent="-342900">
              <a:spcAft>
                <a:spcPts val="0"/>
              </a:spcAft>
              <a:buClrTx/>
              <a:buSzTx/>
              <a:buFont typeface="Arial" panose="020B0604020202020204" pitchFamily="34" charset="0"/>
              <a:buChar char="•"/>
            </a:pPr>
            <a:r>
              <a:rPr lang="en-US" sz="1800" dirty="0">
                <a:latin typeface="+mj-lt"/>
              </a:rPr>
              <a:t>HTML</a:t>
            </a:r>
          </a:p>
          <a:p>
            <a:pPr marL="342900" indent="-342900">
              <a:spcAft>
                <a:spcPts val="0"/>
              </a:spcAft>
              <a:buClrTx/>
              <a:buSzTx/>
              <a:buFont typeface="Arial" panose="020B0604020202020204" pitchFamily="34" charset="0"/>
              <a:buChar char="•"/>
            </a:pPr>
            <a:r>
              <a:rPr lang="en-US" sz="1800" dirty="0">
                <a:latin typeface="+mj-lt"/>
              </a:rPr>
              <a:t>CSS</a:t>
            </a:r>
          </a:p>
          <a:p>
            <a:pPr marL="342900" indent="-342900">
              <a:spcAft>
                <a:spcPts val="0"/>
              </a:spcAft>
              <a:buClrTx/>
              <a:buSzTx/>
              <a:buFont typeface="Arial" panose="020B0604020202020204" pitchFamily="34" charset="0"/>
              <a:buChar char="•"/>
            </a:pPr>
            <a:r>
              <a:rPr lang="en-US" sz="1800" dirty="0">
                <a:latin typeface="+mj-lt"/>
              </a:rPr>
              <a:t>JS</a:t>
            </a:r>
          </a:p>
          <a:p>
            <a:pPr marL="342900" indent="-342900">
              <a:spcAft>
                <a:spcPts val="0"/>
              </a:spcAft>
              <a:buClrTx/>
              <a:buSzTx/>
              <a:buFont typeface="Arial" panose="020B0604020202020204" pitchFamily="34" charset="0"/>
              <a:buChar char="•"/>
            </a:pPr>
            <a:r>
              <a:rPr lang="en-US" sz="1800" dirty="0">
                <a:latin typeface="+mj-lt"/>
              </a:rPr>
              <a:t>Mongo DB</a:t>
            </a:r>
          </a:p>
          <a:p>
            <a:pPr marL="342900" indent="-342900">
              <a:spcAft>
                <a:spcPts val="0"/>
              </a:spcAft>
              <a:buClrTx/>
              <a:buSzTx/>
              <a:buFont typeface="Arial" panose="020B0604020202020204" pitchFamily="34" charset="0"/>
              <a:buChar char="•"/>
            </a:pPr>
            <a:r>
              <a:rPr lang="en-US" sz="1800" dirty="0">
                <a:latin typeface="+mj-lt"/>
              </a:rPr>
              <a:t>Express</a:t>
            </a:r>
          </a:p>
          <a:p>
            <a:pPr marL="342900" indent="-342900">
              <a:spcAft>
                <a:spcPts val="0"/>
              </a:spcAft>
              <a:buClrTx/>
              <a:buSzTx/>
              <a:buFont typeface="Arial" panose="020B0604020202020204" pitchFamily="34" charset="0"/>
              <a:buChar char="•"/>
            </a:pPr>
            <a:r>
              <a:rPr lang="en-US" sz="1800" dirty="0">
                <a:latin typeface="+mj-lt"/>
              </a:rPr>
              <a:t>React</a:t>
            </a:r>
          </a:p>
          <a:p>
            <a:pPr marL="342900" indent="-342900">
              <a:spcAft>
                <a:spcPts val="0"/>
              </a:spcAft>
              <a:buClrTx/>
              <a:buSzTx/>
              <a:buFont typeface="Arial" panose="020B0604020202020204" pitchFamily="34" charset="0"/>
              <a:buChar char="•"/>
            </a:pPr>
            <a:r>
              <a:rPr lang="en-US" sz="1800" dirty="0">
                <a:latin typeface="+mj-lt"/>
              </a:rPr>
              <a:t>Node JS</a:t>
            </a:r>
          </a:p>
          <a:p>
            <a:pPr marL="342900" indent="-342900">
              <a:spcAft>
                <a:spcPts val="0"/>
              </a:spcAft>
              <a:buClrTx/>
              <a:buSzTx/>
              <a:buFont typeface="Arial" panose="020B0604020202020204" pitchFamily="34" charset="0"/>
              <a:buChar char="•"/>
            </a:pPr>
            <a:r>
              <a:rPr lang="en-US" sz="1800" dirty="0">
                <a:latin typeface="+mj-lt"/>
              </a:rPr>
              <a:t>BOOTSTRAP </a:t>
            </a:r>
          </a:p>
          <a:p>
            <a:pPr marL="342900" indent="-342900">
              <a:spcAft>
                <a:spcPts val="0"/>
              </a:spcAft>
              <a:buClrTx/>
              <a:buSzTx/>
              <a:buFont typeface="Arial" panose="020B0604020202020204" pitchFamily="34" charset="0"/>
              <a:buChar char="•"/>
            </a:pPr>
            <a:r>
              <a:rPr lang="en-US" sz="1800" dirty="0">
                <a:latin typeface="+mj-lt"/>
              </a:rPr>
              <a:t>Postman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3A3E3E-0E06-6691-5394-C5992B87A378}"/>
              </a:ext>
            </a:extLst>
          </p:cNvPr>
          <p:cNvSpPr>
            <a:spLocks noGrp="1"/>
          </p:cNvSpPr>
          <p:nvPr>
            <p:ph type="title"/>
          </p:nvPr>
        </p:nvSpPr>
        <p:spPr>
          <a:xfrm>
            <a:off x="513626" y="1371421"/>
            <a:ext cx="7916695" cy="2954655"/>
          </a:xfrm>
        </p:spPr>
        <p:txBody>
          <a:bodyPr/>
          <a:lstStyle/>
          <a:p>
            <a:r>
              <a:rPr lang="en-US" sz="2000" dirty="0"/>
              <a:t>BLOGIT is a blogging website where we can find blogs which can match your taste and have various categories to explore. we curate a diverse collection of insightful blogs that span a multitude of topics, each offering a unique perspective and a wealth of knowledge.</a:t>
            </a:r>
            <a:br>
              <a:rPr lang="en-US" sz="2000" dirty="0"/>
            </a:br>
            <a:br>
              <a:rPr lang="en-US" sz="2000" dirty="0"/>
            </a:br>
            <a:r>
              <a:rPr lang="en-US" sz="2000" dirty="0"/>
              <a:t>We have various categories like Health, Technology, Arts and many more. In this website users has the access to express their views via blogs. User can check his blogs and make changes accordingly.   </a:t>
            </a:r>
            <a:br>
              <a:rPr lang="en-US" sz="2000" dirty="0"/>
            </a:br>
            <a:br>
              <a:rPr lang="en-US" sz="2000" dirty="0"/>
            </a:br>
            <a:endParaRPr lang="en-US" sz="2000" dirty="0"/>
          </a:p>
        </p:txBody>
      </p:sp>
    </p:spTree>
    <p:extLst>
      <p:ext uri="{BB962C8B-B14F-4D97-AF65-F5344CB8AC3E}">
        <p14:creationId xmlns:p14="http://schemas.microsoft.com/office/powerpoint/2010/main" val="1647135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3A3E3E-0E06-6691-5394-C5992B87A378}"/>
              </a:ext>
            </a:extLst>
          </p:cNvPr>
          <p:cNvSpPr>
            <a:spLocks noGrp="1"/>
          </p:cNvSpPr>
          <p:nvPr>
            <p:ph type="title"/>
          </p:nvPr>
        </p:nvSpPr>
        <p:spPr>
          <a:xfrm>
            <a:off x="513626" y="1371421"/>
            <a:ext cx="7916695" cy="2289858"/>
          </a:xfrm>
        </p:spPr>
        <p:txBody>
          <a:bodyPr/>
          <a:lstStyle/>
          <a:p>
            <a:br>
              <a:rPr lang="en-US" sz="2000" b="1" dirty="0"/>
            </a:br>
            <a:br>
              <a:rPr lang="en-US" sz="2000" b="1" dirty="0"/>
            </a:br>
            <a:br>
              <a:rPr lang="en-US" sz="1600" dirty="0"/>
            </a:br>
            <a:br>
              <a:rPr lang="en-US" sz="1600" dirty="0"/>
            </a:br>
            <a:br>
              <a:rPr lang="en-US" sz="1600" dirty="0"/>
            </a:br>
            <a:br>
              <a:rPr lang="en-US" sz="1600" dirty="0"/>
            </a:br>
            <a:br>
              <a:rPr lang="en-US" sz="1600" dirty="0"/>
            </a:br>
            <a:br>
              <a:rPr lang="en-US" sz="1600" dirty="0"/>
            </a:br>
            <a:endParaRPr lang="en-US" sz="1600" dirty="0"/>
          </a:p>
        </p:txBody>
      </p:sp>
      <p:sp>
        <p:nvSpPr>
          <p:cNvPr id="10" name="TextBox 9">
            <a:extLst>
              <a:ext uri="{FF2B5EF4-FFF2-40B4-BE49-F238E27FC236}">
                <a16:creationId xmlns:a16="http://schemas.microsoft.com/office/drawing/2014/main" id="{7DACE484-2AA2-0BEB-A307-65D4C9BD776E}"/>
              </a:ext>
            </a:extLst>
          </p:cNvPr>
          <p:cNvSpPr txBox="1"/>
          <p:nvPr/>
        </p:nvSpPr>
        <p:spPr>
          <a:xfrm flipH="1">
            <a:off x="201477" y="1123627"/>
            <a:ext cx="8872779" cy="2548326"/>
          </a:xfrm>
          <a:prstGeom prst="rect">
            <a:avLst/>
          </a:prstGeom>
          <a:noFill/>
        </p:spPr>
        <p:txBody>
          <a:bodyPr wrap="square">
            <a:spAutoFit/>
          </a:bodyPr>
          <a:lstStyle/>
          <a:p>
            <a:r>
              <a:rPr kumimoji="0" lang="en-US" sz="2000" b="0" i="0" u="none" strike="noStrike" kern="1200" cap="none" spc="0" normalizeH="0" baseline="0" noProof="0" dirty="0">
                <a:ln>
                  <a:noFill/>
                </a:ln>
                <a:solidFill>
                  <a:srgbClr val="010101"/>
                </a:solidFill>
                <a:effectLst/>
                <a:uLnTx/>
                <a:uFillTx/>
                <a:latin typeface="Lato Light" panose="020F0302020204030203" pitchFamily="34" charset="77"/>
                <a:ea typeface="+mj-ea"/>
                <a:cs typeface="+mj-cs"/>
              </a:rPr>
              <a:t>ENHANCMENTS: </a:t>
            </a:r>
          </a:p>
          <a:p>
            <a:pPr marL="342900" indent="-342900">
              <a:buFont typeface="Arial" panose="020B0604020202020204" pitchFamily="34" charset="0"/>
              <a:buChar char="•"/>
            </a:pPr>
            <a:r>
              <a:rPr lang="en-US" sz="2000" noProof="0" dirty="0">
                <a:solidFill>
                  <a:srgbClr val="010101"/>
                </a:solidFill>
                <a:ea typeface="+mj-ea"/>
                <a:cs typeface="+mj-cs"/>
              </a:rPr>
              <a:t>User Profile</a:t>
            </a:r>
          </a:p>
          <a:p>
            <a:pPr marL="342900" indent="-342900">
              <a:buFont typeface="Arial" panose="020B0604020202020204" pitchFamily="34" charset="0"/>
              <a:buChar char="•"/>
            </a:pPr>
            <a:r>
              <a:rPr kumimoji="0" lang="en-US" sz="2000" b="0" i="0" u="none" strike="noStrike" kern="1200" cap="none" spc="0" normalizeH="0" baseline="0" dirty="0">
                <a:ln>
                  <a:noFill/>
                </a:ln>
                <a:solidFill>
                  <a:srgbClr val="010101"/>
                </a:solidFill>
                <a:effectLst/>
                <a:uLnTx/>
                <a:uFillTx/>
                <a:latin typeface="Lato Light" panose="020F0302020204030203" pitchFamily="34" charset="77"/>
                <a:ea typeface="+mj-ea"/>
                <a:cs typeface="+mj-cs"/>
              </a:rPr>
              <a:t>Read Blog</a:t>
            </a:r>
          </a:p>
          <a:p>
            <a:pPr marL="342900" indent="-342900">
              <a:buFont typeface="Arial" panose="020B0604020202020204" pitchFamily="34" charset="0"/>
              <a:buChar char="•"/>
            </a:pPr>
            <a:r>
              <a:rPr lang="en-US" sz="2000" noProof="0" dirty="0">
                <a:solidFill>
                  <a:srgbClr val="010101"/>
                </a:solidFill>
                <a:ea typeface="+mj-ea"/>
                <a:cs typeface="+mj-cs"/>
              </a:rPr>
              <a:t>Ed</a:t>
            </a:r>
            <a:r>
              <a:rPr lang="en-US" sz="2000" dirty="0">
                <a:solidFill>
                  <a:srgbClr val="010101"/>
                </a:solidFill>
                <a:ea typeface="+mj-ea"/>
                <a:cs typeface="+mj-cs"/>
              </a:rPr>
              <a:t>it the posted Blog</a:t>
            </a:r>
          </a:p>
          <a:p>
            <a:pPr marL="342900" indent="-342900">
              <a:buFont typeface="Arial" panose="020B0604020202020204" pitchFamily="34" charset="0"/>
              <a:buChar char="•"/>
            </a:pPr>
            <a:r>
              <a:rPr kumimoji="0" lang="en-US" sz="2000" b="0" i="0" u="none" strike="noStrike" kern="1200" cap="none" spc="0" normalizeH="0" baseline="0" noProof="0" dirty="0">
                <a:ln>
                  <a:noFill/>
                </a:ln>
                <a:solidFill>
                  <a:srgbClr val="010101"/>
                </a:solidFill>
                <a:effectLst/>
                <a:uLnTx/>
                <a:uFillTx/>
                <a:latin typeface="Lato Light" panose="020F0302020204030203" pitchFamily="34" charset="77"/>
                <a:ea typeface="+mj-ea"/>
                <a:cs typeface="+mj-cs"/>
              </a:rPr>
              <a:t>Admin Profile</a:t>
            </a:r>
            <a:br>
              <a:rPr kumimoji="0" lang="en-US" sz="2000" b="0" i="0" u="none" strike="noStrike" kern="1200" cap="none" spc="0" normalizeH="0" baseline="0" noProof="0" dirty="0">
                <a:ln>
                  <a:noFill/>
                </a:ln>
                <a:solidFill>
                  <a:srgbClr val="010101"/>
                </a:solidFill>
                <a:effectLst/>
                <a:uLnTx/>
                <a:uFillTx/>
                <a:latin typeface="Lato Light" panose="020F0302020204030203" pitchFamily="34" charset="77"/>
                <a:ea typeface="+mj-ea"/>
                <a:cs typeface="+mj-cs"/>
              </a:rPr>
            </a:br>
            <a:endParaRPr lang="en-IN" dirty="0"/>
          </a:p>
        </p:txBody>
      </p:sp>
    </p:spTree>
    <p:extLst>
      <p:ext uri="{BB962C8B-B14F-4D97-AF65-F5344CB8AC3E}">
        <p14:creationId xmlns:p14="http://schemas.microsoft.com/office/powerpoint/2010/main" val="212118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train, track, building, clock&#10;&#10;Description automatically generated"/>
          <p:cNvPicPr>
            <a:picLocks noGrp="1" noChangeAspect="1"/>
          </p:cNvPicPr>
          <p:nvPr>
            <p:ph type="pic" sz="quarter" idx="12"/>
          </p:nvPr>
        </p:nvPicPr>
        <p:blipFill>
          <a:blip r:embed="rId2" cstate="print">
            <a:extLst>
              <a:ext uri="{BEBA8EAE-BF5A-486C-A8C5-ECC9F3942E4B}">
                <a14:imgProps xmlns:a14="http://schemas.microsoft.com/office/drawing/2010/main">
                  <a14:imgLayer r:embed="rId3">
                    <a14:imgEffect>
                      <a14:brightnessContrast bright="-65000"/>
                    </a14:imgEffect>
                  </a14:imgLayer>
                </a14:imgProps>
              </a:ext>
            </a:extLst>
          </a:blip>
          <a:srcRect/>
          <a:stretch>
            <a:fillRect/>
          </a:stretch>
        </p:blipFill>
        <p:spPr>
          <a:xfrm>
            <a:off x="0" y="0"/>
            <a:ext cx="9144000" cy="5143500"/>
          </a:xfrm>
        </p:spPr>
      </p:pic>
      <p:sp>
        <p:nvSpPr>
          <p:cNvPr id="5" name="Title 4"/>
          <p:cNvSpPr>
            <a:spLocks noGrp="1"/>
          </p:cNvSpPr>
          <p:nvPr>
            <p:ph type="title"/>
          </p:nvPr>
        </p:nvSpPr>
        <p:spPr/>
        <p:txBody>
          <a:bodyPr/>
          <a:lstStyle/>
          <a:p>
            <a:r>
              <a:rPr lang="en-US">
                <a:solidFill>
                  <a:schemeClr val="bg1"/>
                </a:solidFill>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tanding in front of a window&#10;&#10;Description automatically generated"/>
          <p:cNvPicPr>
            <a:picLocks noGrp="1" noChangeAspect="1"/>
          </p:cNvPicPr>
          <p:nvPr>
            <p:ph type="pic" sz="quarter" idx="12"/>
          </p:nvPr>
        </p:nvPicPr>
        <p:blipFill>
          <a:blip r:embed="rId2" cstate="print">
            <a:extLst>
              <a:ext uri="{BEBA8EAE-BF5A-486C-A8C5-ECC9F3942E4B}">
                <a14:imgProps xmlns:a14="http://schemas.microsoft.com/office/drawing/2010/main">
                  <a14:imgLayer r:embed="rId3">
                    <a14:imgEffect>
                      <a14:brightnessContrast bright="-80000"/>
                    </a14:imgEffect>
                  </a14:imgLayer>
                </a14:imgProps>
              </a:ext>
            </a:extLst>
          </a:blip>
          <a:srcRect/>
          <a:stretch>
            <a:fillRect/>
          </a:stretch>
        </p:blipFill>
        <p:spPr>
          <a:xfrm>
            <a:off x="0" y="0"/>
            <a:ext cx="9144000" cy="5143500"/>
          </a:xfrm>
        </p:spPr>
      </p:pic>
      <p:sp>
        <p:nvSpPr>
          <p:cNvPr id="5" name="Title 4"/>
          <p:cNvSpPr>
            <a:spLocks noGrp="1"/>
          </p:cNvSpPr>
          <p:nvPr>
            <p:ph type="title"/>
          </p:nvPr>
        </p:nvSpPr>
        <p:spPr/>
        <p:txBody>
          <a:bodyPr/>
          <a:lstStyle/>
          <a:p>
            <a:r>
              <a:rPr lang="en-US">
                <a:solidFill>
                  <a:schemeClr val="bg1"/>
                </a:solidFill>
              </a:rPr>
              <a:t>Questions? </a:t>
            </a:r>
          </a:p>
        </p:txBody>
      </p:sp>
    </p:spTree>
  </p:cSld>
  <p:clrMapOvr>
    <a:masterClrMapping/>
  </p:clrMapOvr>
</p:sld>
</file>

<file path=ppt/theme/theme1.xml><?xml version="1.0" encoding="utf-8"?>
<a:theme xmlns:a="http://schemas.openxmlformats.org/drawingml/2006/main" name="PRFT 2020 - Light Mode">
  <a:themeElements>
    <a:clrScheme name="PRFT 2020">
      <a:dk1>
        <a:srgbClr val="010101"/>
      </a:dk1>
      <a:lt1>
        <a:srgbClr val="FFFFFF"/>
      </a:lt1>
      <a:dk2>
        <a:srgbClr val="CC1F20"/>
      </a:dk2>
      <a:lt2>
        <a:srgbClr val="B79967"/>
      </a:lt2>
      <a:accent1>
        <a:srgbClr val="8D0E11"/>
      </a:accent1>
      <a:accent2>
        <a:srgbClr val="8C734B"/>
      </a:accent2>
      <a:accent3>
        <a:srgbClr val="58595B"/>
      </a:accent3>
      <a:accent4>
        <a:srgbClr val="E8E8E8"/>
      </a:accent4>
      <a:accent5>
        <a:srgbClr val="3C5D6F"/>
      </a:accent5>
      <a:accent6>
        <a:srgbClr val="81A7BB"/>
      </a:accent6>
      <a:hlink>
        <a:srgbClr val="0563C1"/>
      </a:hlink>
      <a:folHlink>
        <a:srgbClr val="954F72"/>
      </a:folHlink>
    </a:clrScheme>
    <a:fontScheme name="PRFT Fonts">
      <a:majorFont>
        <a:latin typeface="Lato Light"/>
        <a:ea typeface=""/>
        <a:cs typeface=""/>
      </a:majorFont>
      <a:minorFont>
        <a:latin typeface="Lato"/>
        <a:ea typeface=""/>
        <a:cs typeface=""/>
      </a:minorFont>
    </a:fontScheme>
    <a:fmtScheme name="PRFT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200"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RFT 2020 - Light Mode">
  <a:themeElements>
    <a:clrScheme name="PRFT 2020">
      <a:dk1>
        <a:srgbClr val="010101"/>
      </a:dk1>
      <a:lt1>
        <a:srgbClr val="FFFFFF"/>
      </a:lt1>
      <a:dk2>
        <a:srgbClr val="CC1F20"/>
      </a:dk2>
      <a:lt2>
        <a:srgbClr val="B79967"/>
      </a:lt2>
      <a:accent1>
        <a:srgbClr val="8D0E11"/>
      </a:accent1>
      <a:accent2>
        <a:srgbClr val="8C734B"/>
      </a:accent2>
      <a:accent3>
        <a:srgbClr val="58595B"/>
      </a:accent3>
      <a:accent4>
        <a:srgbClr val="E8E8E8"/>
      </a:accent4>
      <a:accent5>
        <a:srgbClr val="3C5D6F"/>
      </a:accent5>
      <a:accent6>
        <a:srgbClr val="81A7BB"/>
      </a:accent6>
      <a:hlink>
        <a:srgbClr val="0563C1"/>
      </a:hlink>
      <a:folHlink>
        <a:srgbClr val="954F72"/>
      </a:folHlink>
    </a:clrScheme>
    <a:fontScheme name="Test">
      <a:majorFont>
        <a:latin typeface="Lato"/>
        <a:ea typeface=""/>
        <a:cs typeface=""/>
      </a:majorFont>
      <a:minorFont>
        <a:latin typeface="Lato Light"/>
        <a:ea typeface=""/>
        <a:cs typeface=""/>
      </a:minorFont>
    </a:fontScheme>
    <a:fmtScheme name="PRFT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RFT 2020 - Light Mode">
  <a:themeElements>
    <a:clrScheme name="PRFT 2020">
      <a:dk1>
        <a:srgbClr val="010101"/>
      </a:dk1>
      <a:lt1>
        <a:srgbClr val="FFFFFF"/>
      </a:lt1>
      <a:dk2>
        <a:srgbClr val="CC1F20"/>
      </a:dk2>
      <a:lt2>
        <a:srgbClr val="B79967"/>
      </a:lt2>
      <a:accent1>
        <a:srgbClr val="8D0E11"/>
      </a:accent1>
      <a:accent2>
        <a:srgbClr val="8C734B"/>
      </a:accent2>
      <a:accent3>
        <a:srgbClr val="58595B"/>
      </a:accent3>
      <a:accent4>
        <a:srgbClr val="E8E8E8"/>
      </a:accent4>
      <a:accent5>
        <a:srgbClr val="3C5D6F"/>
      </a:accent5>
      <a:accent6>
        <a:srgbClr val="81A7BB"/>
      </a:accent6>
      <a:hlink>
        <a:srgbClr val="0563C1"/>
      </a:hlink>
      <a:folHlink>
        <a:srgbClr val="954F72"/>
      </a:folHlink>
    </a:clrScheme>
    <a:fontScheme name="Test">
      <a:majorFont>
        <a:latin typeface="Lato"/>
        <a:ea typeface=""/>
        <a:cs typeface=""/>
      </a:majorFont>
      <a:minorFont>
        <a:latin typeface="Lato Light"/>
        <a:ea typeface=""/>
        <a:cs typeface=""/>
      </a:minorFont>
    </a:fontScheme>
    <a:fmtScheme name="PRFT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PRFT 2020 - Light Mode</Template>
  <TotalTime>237</TotalTime>
  <Words>177</Words>
  <Application>Microsoft Office PowerPoint</Application>
  <PresentationFormat>On-screen Show (16:9)</PresentationFormat>
  <Paragraphs>29</Paragraphs>
  <Slides>6</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6</vt:i4>
      </vt:variant>
    </vt:vector>
  </HeadingPairs>
  <TitlesOfParts>
    <vt:vector size="13" baseType="lpstr">
      <vt:lpstr>Roboto Condensed Light</vt:lpstr>
      <vt:lpstr>Lato</vt:lpstr>
      <vt:lpstr>Arial</vt:lpstr>
      <vt:lpstr>Lato Light</vt:lpstr>
      <vt:lpstr>PRFT 2020 - Light Mode</vt:lpstr>
      <vt:lpstr>1_PRFT 2020 - Light Mode</vt:lpstr>
      <vt:lpstr>2_PRFT 2020 - Light Mode</vt:lpstr>
      <vt:lpstr>Blogit – Blogging Web-Application </vt:lpstr>
      <vt:lpstr>Team Players</vt:lpstr>
      <vt:lpstr>BLOGIT is a blogging website where we can find blogs which can match your taste and have various categories to explore. we curate a diverse collection of insightful blogs that span a multitude of topics, each offering a unique perspective and a wealth of knowledge.  We have various categories like Health, Technology, Arts and many more. In this website users has the access to express their views via blogs. User can check his blogs and make changes accordingly.     </vt:lpstr>
      <vt:lpstr>        </vt:lpstr>
      <vt:lpstr>Thank you</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Jim Jarvis</dc:creator>
  <cp:lastModifiedBy>Nithiyaraj vadivel</cp:lastModifiedBy>
  <cp:revision>101</cp:revision>
  <dcterms:created xsi:type="dcterms:W3CDTF">2020-05-21T19:15:00Z</dcterms:created>
  <dcterms:modified xsi:type="dcterms:W3CDTF">2023-08-11T08:41:43Z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0x010100B4C7A56F5FC3F248B60C87CB84A2EFD7</vt:lpwstr>
  </property>
  <property fmtid="{D5CDD505-2E9C-101B-9397-08002B2CF9AE}" pid="3" name="ICV">
    <vt:lpwstr>6754285E0EB64BD39179FB1D6F2AA52E</vt:lpwstr>
  </property>
  <property fmtid="{D5CDD505-2E9C-101B-9397-08002B2CF9AE}" pid="4" name="KSOProductBuildVer">
    <vt:lpwstr>1033-11.2.0.11254</vt:lpwstr>
  </property>
</Properties>
</file>